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81bd5cf930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ce28af974648c6"/>
  </p:sldMasterIdLst>
  <p:sldIdLst>
    <p:sldId xmlns:r="http://schemas.openxmlformats.org/officeDocument/2006/relationships" id="256" r:id="Rcf435d247ed04724"/>
    <p:sldId xmlns:r="http://schemas.openxmlformats.org/officeDocument/2006/relationships" id="257" r:id="Rb847e6686e814947"/>
    <p:sldId xmlns:r="http://schemas.openxmlformats.org/officeDocument/2006/relationships" id="258" r:id="R941eb27a01d744de"/>
    <p:sldId xmlns:r="http://schemas.openxmlformats.org/officeDocument/2006/relationships" id="259" r:id="R006cb4593681405b"/>
    <p:sldId xmlns:r="http://schemas.openxmlformats.org/officeDocument/2006/relationships" id="260" r:id="Rb56e4b60028e42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e28af974648c6" /><Relationship Type="http://schemas.openxmlformats.org/officeDocument/2006/relationships/slide" Target="/ppt/slides/slide1.xml" Id="Rcf435d247ed04724" /><Relationship Type="http://schemas.openxmlformats.org/officeDocument/2006/relationships/slide" Target="/ppt/slides/slide2.xml" Id="Rb847e6686e814947" /><Relationship Type="http://schemas.openxmlformats.org/officeDocument/2006/relationships/slide" Target="/ppt/slides/slide3.xml" Id="R941eb27a01d744de" /><Relationship Type="http://schemas.openxmlformats.org/officeDocument/2006/relationships/slide" Target="/ppt/slides/slide4.xml" Id="R006cb4593681405b" /><Relationship Type="http://schemas.openxmlformats.org/officeDocument/2006/relationships/slide" Target="/ppt/slides/slide5.xml" Id="Rb56e4b60028e42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c2029178d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9f03624c643c5" /><Relationship Type="http://schemas.openxmlformats.org/officeDocument/2006/relationships/theme" Target="/ppt/slideMasters/theme/theme1.xml" Id="Rffe6acf9882e44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f9f03624c6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b8bb56eeb47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cb919796d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024b4a6af41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a97fd323649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cb1678539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GC RIEBER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GC RIEBER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GC RIEBER INDUSTRI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GC RIEBER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GC RIEBER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GC RIEBER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997 204 867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GC RIEBER INDUSTRI AS</a:t>
            </a:r>
          </a:p>
        </p:txBody>
      </p:sp>
    </p:spTree>
  </p:cSld>
  <p:clrMapOvr>
    <a:masterClrMapping xmlns:a="http://schemas.openxmlformats.org/drawingml/2006/main"/>
  </p:clrMapOvr>
</p:sld>
</file>