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c47b859d7f46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6b43c17f454037"/>
  </p:sldMasterIdLst>
  <p:sldIdLst>
    <p:sldId xmlns:r="http://schemas.openxmlformats.org/officeDocument/2006/relationships" id="256" r:id="Rf2bfc47494014c35"/>
    <p:sldId xmlns:r="http://schemas.openxmlformats.org/officeDocument/2006/relationships" id="257" r:id="R74606fbb0fba4131"/>
    <p:sldId xmlns:r="http://schemas.openxmlformats.org/officeDocument/2006/relationships" id="258" r:id="R8a2d7cbfaa174cc7"/>
    <p:sldId xmlns:r="http://schemas.openxmlformats.org/officeDocument/2006/relationships" id="259" r:id="Re915ab88e7cd4dae"/>
    <p:sldId xmlns:r="http://schemas.openxmlformats.org/officeDocument/2006/relationships" id="260" r:id="R7d76ed8a46604a22"/>
    <p:sldId xmlns:r="http://schemas.openxmlformats.org/officeDocument/2006/relationships" id="261" r:id="R6812082a8bd0475f"/>
    <p:sldId xmlns:r="http://schemas.openxmlformats.org/officeDocument/2006/relationships" id="262" r:id="Rfaee0188eada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b43c17f454037" /><Relationship Type="http://schemas.openxmlformats.org/officeDocument/2006/relationships/slide" Target="/ppt/slides/slide1.xml" Id="Rf2bfc47494014c35" /><Relationship Type="http://schemas.openxmlformats.org/officeDocument/2006/relationships/slide" Target="/ppt/slides/slide2.xml" Id="R74606fbb0fba4131" /><Relationship Type="http://schemas.openxmlformats.org/officeDocument/2006/relationships/slide" Target="/ppt/slides/slide3.xml" Id="R8a2d7cbfaa174cc7" /><Relationship Type="http://schemas.openxmlformats.org/officeDocument/2006/relationships/slide" Target="/ppt/slides/slide4.xml" Id="Re915ab88e7cd4dae" /><Relationship Type="http://schemas.openxmlformats.org/officeDocument/2006/relationships/slide" Target="/ppt/slides/slide5.xml" Id="R7d76ed8a46604a22" /><Relationship Type="http://schemas.openxmlformats.org/officeDocument/2006/relationships/slide" Target="/ppt/slides/slide6.xml" Id="R6812082a8bd0475f" /><Relationship Type="http://schemas.openxmlformats.org/officeDocument/2006/relationships/slide" Target="/ppt/slides/slide7.xml" Id="Rfaee0188eada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bdfd4d80e42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9790845cc4af7" /><Relationship Type="http://schemas.openxmlformats.org/officeDocument/2006/relationships/theme" Target="/ppt/slideMasters/theme/theme1.xml" Id="R7479ea609233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09790845cc4a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3af1c0aac47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b474a0520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57d3cec13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3d64e5cfe41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1f13df49b49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a83b61e0342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711ed304541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LÁSSE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LÁSSE RØR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10 993 371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Ildskogmoen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post@lasseror.no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997 203 593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