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b3e4a9a1fe41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afe6eccfe24ec0"/>
  </p:sldMasterIdLst>
  <p:sldIdLst>
    <p:sldId xmlns:r="http://schemas.openxmlformats.org/officeDocument/2006/relationships" id="256" r:id="Ra8008565a209486c"/>
    <p:sldId xmlns:r="http://schemas.openxmlformats.org/officeDocument/2006/relationships" id="257" r:id="R952fe467d6084adb"/>
    <p:sldId xmlns:r="http://schemas.openxmlformats.org/officeDocument/2006/relationships" id="258" r:id="R7402e876c4d24185"/>
    <p:sldId xmlns:r="http://schemas.openxmlformats.org/officeDocument/2006/relationships" id="259" r:id="R6e1004d3c271440c"/>
    <p:sldId xmlns:r="http://schemas.openxmlformats.org/officeDocument/2006/relationships" id="260" r:id="R2f50cbc8aa514ff9"/>
    <p:sldId xmlns:r="http://schemas.openxmlformats.org/officeDocument/2006/relationships" id="261" r:id="R2510341efd6a4f55"/>
    <p:sldId xmlns:r="http://schemas.openxmlformats.org/officeDocument/2006/relationships" id="262" r:id="R7e2d999b08de4e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afe6eccfe24ec0" /><Relationship Type="http://schemas.openxmlformats.org/officeDocument/2006/relationships/slide" Target="/ppt/slides/slide1.xml" Id="Ra8008565a209486c" /><Relationship Type="http://schemas.openxmlformats.org/officeDocument/2006/relationships/slide" Target="/ppt/slides/slide2.xml" Id="R952fe467d6084adb" /><Relationship Type="http://schemas.openxmlformats.org/officeDocument/2006/relationships/slide" Target="/ppt/slides/slide3.xml" Id="R7402e876c4d24185" /><Relationship Type="http://schemas.openxmlformats.org/officeDocument/2006/relationships/slide" Target="/ppt/slides/slide4.xml" Id="R6e1004d3c271440c" /><Relationship Type="http://schemas.openxmlformats.org/officeDocument/2006/relationships/slide" Target="/ppt/slides/slide5.xml" Id="R2f50cbc8aa514ff9" /><Relationship Type="http://schemas.openxmlformats.org/officeDocument/2006/relationships/slide" Target="/ppt/slides/slide6.xml" Id="R2510341efd6a4f55" /><Relationship Type="http://schemas.openxmlformats.org/officeDocument/2006/relationships/slide" Target="/ppt/slides/slide7.xml" Id="R7e2d999b08de4e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ac47879dd04a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3cdc2784449c1" /><Relationship Type="http://schemas.openxmlformats.org/officeDocument/2006/relationships/theme" Target="/ppt/slideMasters/theme/theme1.xml" Id="R315657c10cd243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e3cdc2784449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88dafd46946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f2b072c4046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bf5ac63e146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b22de57bc47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45e5fb7fc49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cb4c9f95245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bacae8d8641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BERTELSEN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BERTELSEN HOLDING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−140 894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877 696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14 282 502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14 332 875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STÅLE BERTELSEN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2815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997 202 074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