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ae1c0f312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5cd2c715b4256"/>
  </p:sldMasterIdLst>
  <p:sldIdLst>
    <p:sldId xmlns:r="http://schemas.openxmlformats.org/officeDocument/2006/relationships" id="256" r:id="Rcb4e5d020f2142d3"/>
    <p:sldId xmlns:r="http://schemas.openxmlformats.org/officeDocument/2006/relationships" id="257" r:id="R8f1c301975784a84"/>
    <p:sldId xmlns:r="http://schemas.openxmlformats.org/officeDocument/2006/relationships" id="258" r:id="Rc5da3b68deea40cc"/>
    <p:sldId xmlns:r="http://schemas.openxmlformats.org/officeDocument/2006/relationships" id="259" r:id="Re794e7fa6bff4947"/>
    <p:sldId xmlns:r="http://schemas.openxmlformats.org/officeDocument/2006/relationships" id="260" r:id="R00421915894641f0"/>
    <p:sldId xmlns:r="http://schemas.openxmlformats.org/officeDocument/2006/relationships" id="261" r:id="Rf42005cfb0d04829"/>
    <p:sldId xmlns:r="http://schemas.openxmlformats.org/officeDocument/2006/relationships" id="262" r:id="R4bdc8d8a7929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5cd2c715b4256" /><Relationship Type="http://schemas.openxmlformats.org/officeDocument/2006/relationships/slide" Target="/ppt/slides/slide1.xml" Id="Rcb4e5d020f2142d3" /><Relationship Type="http://schemas.openxmlformats.org/officeDocument/2006/relationships/slide" Target="/ppt/slides/slide2.xml" Id="R8f1c301975784a84" /><Relationship Type="http://schemas.openxmlformats.org/officeDocument/2006/relationships/slide" Target="/ppt/slides/slide3.xml" Id="Rc5da3b68deea40cc" /><Relationship Type="http://schemas.openxmlformats.org/officeDocument/2006/relationships/slide" Target="/ppt/slides/slide4.xml" Id="Re794e7fa6bff4947" /><Relationship Type="http://schemas.openxmlformats.org/officeDocument/2006/relationships/slide" Target="/ppt/slides/slide5.xml" Id="R00421915894641f0" /><Relationship Type="http://schemas.openxmlformats.org/officeDocument/2006/relationships/slide" Target="/ppt/slides/slide6.xml" Id="Rf42005cfb0d04829" /><Relationship Type="http://schemas.openxmlformats.org/officeDocument/2006/relationships/slide" Target="/ppt/slides/slide7.xml" Id="R4bdc8d8a7929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4434fb80a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4a0e95b54c9c" /><Relationship Type="http://schemas.openxmlformats.org/officeDocument/2006/relationships/theme" Target="/ppt/slideMasters/theme/theme1.xml" Id="R575f67b3207e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d4a0e95b5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3ce1cb8f7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10a934834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a01c6dd7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6bfd0efd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7ecd7aac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f88e6ff5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46cdc5bb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14 332 875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ØRJAN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997 202 074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HOLDING AS</a:t>
            </a:r>
          </a:p>
        </p:txBody>
      </p:sp>
    </p:spTree>
  </p:cSld>
  <p:clrMapOvr>
    <a:masterClrMapping xmlns:a="http://schemas.openxmlformats.org/drawingml/2006/main"/>
  </p:clrMapOvr>
</p:sld>
</file>