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912f29337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05e56756a49d9"/>
  </p:sldMasterIdLst>
  <p:sldIdLst>
    <p:sldId xmlns:r="http://schemas.openxmlformats.org/officeDocument/2006/relationships" id="256" r:id="R461ceb53bf514b08"/>
    <p:sldId xmlns:r="http://schemas.openxmlformats.org/officeDocument/2006/relationships" id="257" r:id="Rb18eb26df6c84419"/>
    <p:sldId xmlns:r="http://schemas.openxmlformats.org/officeDocument/2006/relationships" id="258" r:id="R2135ed196fb24eec"/>
    <p:sldId xmlns:r="http://schemas.openxmlformats.org/officeDocument/2006/relationships" id="259" r:id="R5de1e11c24b44467"/>
    <p:sldId xmlns:r="http://schemas.openxmlformats.org/officeDocument/2006/relationships" id="260" r:id="R6ad297c595d349fc"/>
    <p:sldId xmlns:r="http://schemas.openxmlformats.org/officeDocument/2006/relationships" id="261" r:id="R69340958faf2403a"/>
    <p:sldId xmlns:r="http://schemas.openxmlformats.org/officeDocument/2006/relationships" id="262" r:id="R6c00061be2b0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05e56756a49d9" /><Relationship Type="http://schemas.openxmlformats.org/officeDocument/2006/relationships/slide" Target="/ppt/slides/slide1.xml" Id="R461ceb53bf514b08" /><Relationship Type="http://schemas.openxmlformats.org/officeDocument/2006/relationships/slide" Target="/ppt/slides/slide2.xml" Id="Rb18eb26df6c84419" /><Relationship Type="http://schemas.openxmlformats.org/officeDocument/2006/relationships/slide" Target="/ppt/slides/slide3.xml" Id="R2135ed196fb24eec" /><Relationship Type="http://schemas.openxmlformats.org/officeDocument/2006/relationships/slide" Target="/ppt/slides/slide4.xml" Id="R5de1e11c24b44467" /><Relationship Type="http://schemas.openxmlformats.org/officeDocument/2006/relationships/slide" Target="/ppt/slides/slide5.xml" Id="R6ad297c595d349fc" /><Relationship Type="http://schemas.openxmlformats.org/officeDocument/2006/relationships/slide" Target="/ppt/slides/slide6.xml" Id="R69340958faf2403a" /><Relationship Type="http://schemas.openxmlformats.org/officeDocument/2006/relationships/slide" Target="/ppt/slides/slide7.xml" Id="R6c00061be2b0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fe0941e51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3df807da4b0c" /><Relationship Type="http://schemas.openxmlformats.org/officeDocument/2006/relationships/theme" Target="/ppt/slideMasters/theme/theme1.xml" Id="Rbeec55904993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c3df807da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c1c58004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c1237320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94cb2f2e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6da419ca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203973fd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5eec99b8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4b2f237b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&amp; BÆCK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BÆCK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33 930 960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8 967 904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12 538 583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10 705 456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29 207 676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BÆCK HOLDING AS  –  82,8 %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BÆCK AS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 fra Sinsenveien, Trondheimsveien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post@bakkenbaeck.no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www.bakkenbaeck.no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BÆCK AS</a:t>
            </a:r>
          </a:p>
        </p:txBody>
      </p:sp>
    </p:spTree>
  </p:cSld>
  <p:clrMapOvr>
    <a:masterClrMapping xmlns:a="http://schemas.openxmlformats.org/drawingml/2006/main"/>
  </p:clrMapOvr>
</p:sld>
</file>