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290803eee84c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7fc3b9773b4b01"/>
  </p:sldMasterIdLst>
  <p:sldIdLst>
    <p:sldId xmlns:r="http://schemas.openxmlformats.org/officeDocument/2006/relationships" id="256" r:id="Rb33a4aa887e743ad"/>
    <p:sldId xmlns:r="http://schemas.openxmlformats.org/officeDocument/2006/relationships" id="257" r:id="R1eef1682ee0a40bd"/>
    <p:sldId xmlns:r="http://schemas.openxmlformats.org/officeDocument/2006/relationships" id="258" r:id="R6548795794254d23"/>
    <p:sldId xmlns:r="http://schemas.openxmlformats.org/officeDocument/2006/relationships" id="259" r:id="Rd56a5f99a1474797"/>
    <p:sldId xmlns:r="http://schemas.openxmlformats.org/officeDocument/2006/relationships" id="260" r:id="Rf07f994345ad47f8"/>
    <p:sldId xmlns:r="http://schemas.openxmlformats.org/officeDocument/2006/relationships" id="261" r:id="R7e842d5b0b6b49e8"/>
    <p:sldId xmlns:r="http://schemas.openxmlformats.org/officeDocument/2006/relationships" id="262" r:id="Ra7c86ae56d374c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7fc3b9773b4b01" /><Relationship Type="http://schemas.openxmlformats.org/officeDocument/2006/relationships/slide" Target="/ppt/slides/slide1.xml" Id="Rb33a4aa887e743ad" /><Relationship Type="http://schemas.openxmlformats.org/officeDocument/2006/relationships/slide" Target="/ppt/slides/slide2.xml" Id="R1eef1682ee0a40bd" /><Relationship Type="http://schemas.openxmlformats.org/officeDocument/2006/relationships/slide" Target="/ppt/slides/slide3.xml" Id="R6548795794254d23" /><Relationship Type="http://schemas.openxmlformats.org/officeDocument/2006/relationships/slide" Target="/ppt/slides/slide4.xml" Id="Rd56a5f99a1474797" /><Relationship Type="http://schemas.openxmlformats.org/officeDocument/2006/relationships/slide" Target="/ppt/slides/slide5.xml" Id="Rf07f994345ad47f8" /><Relationship Type="http://schemas.openxmlformats.org/officeDocument/2006/relationships/slide" Target="/ppt/slides/slide6.xml" Id="R7e842d5b0b6b49e8" /><Relationship Type="http://schemas.openxmlformats.org/officeDocument/2006/relationships/slide" Target="/ppt/slides/slide7.xml" Id="Ra7c86ae56d374c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7d891b773645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d905959d8e4624" /><Relationship Type="http://schemas.openxmlformats.org/officeDocument/2006/relationships/theme" Target="/ppt/slideMasters/theme/theme1.xml" Id="R7799afcceed548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d905959d8e46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8222a451d742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8bcbab621b43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b62074d8b44d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e5fc77134a48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271e218d5143d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6b368c97c24c0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5610752cd24d1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ALLE TALL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ALLE TALL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10 391 861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344 804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104 401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213 181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4 200 923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BOLIGFORVALTERNE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Karoline Kristiansens vei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46 46 46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kontakt@alletall.no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www.alletall.no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997 201 213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