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e36a397ce540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5d8d419e7d4dd9"/>
  </p:sldMasterIdLst>
  <p:sldIdLst>
    <p:sldId xmlns:r="http://schemas.openxmlformats.org/officeDocument/2006/relationships" id="256" r:id="R6281e72b641242b4"/>
    <p:sldId xmlns:r="http://schemas.openxmlformats.org/officeDocument/2006/relationships" id="257" r:id="Rd88fc52e285e44b1"/>
    <p:sldId xmlns:r="http://schemas.openxmlformats.org/officeDocument/2006/relationships" id="258" r:id="Rb7269beab42e4373"/>
    <p:sldId xmlns:r="http://schemas.openxmlformats.org/officeDocument/2006/relationships" id="259" r:id="R15d73a17b36a4731"/>
    <p:sldId xmlns:r="http://schemas.openxmlformats.org/officeDocument/2006/relationships" id="260" r:id="Rf7da1aa4721f4713"/>
    <p:sldId xmlns:r="http://schemas.openxmlformats.org/officeDocument/2006/relationships" id="261" r:id="R75a521199fe440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d8d419e7d4dd9" /><Relationship Type="http://schemas.openxmlformats.org/officeDocument/2006/relationships/slide" Target="/ppt/slides/slide1.xml" Id="R6281e72b641242b4" /><Relationship Type="http://schemas.openxmlformats.org/officeDocument/2006/relationships/slide" Target="/ppt/slides/slide2.xml" Id="Rd88fc52e285e44b1" /><Relationship Type="http://schemas.openxmlformats.org/officeDocument/2006/relationships/slide" Target="/ppt/slides/slide3.xml" Id="Rb7269beab42e4373" /><Relationship Type="http://schemas.openxmlformats.org/officeDocument/2006/relationships/slide" Target="/ppt/slides/slide4.xml" Id="R15d73a17b36a4731" /><Relationship Type="http://schemas.openxmlformats.org/officeDocument/2006/relationships/slide" Target="/ppt/slides/slide5.xml" Id="Rf7da1aa4721f4713" /><Relationship Type="http://schemas.openxmlformats.org/officeDocument/2006/relationships/slide" Target="/ppt/slides/slide6.xml" Id="R75a521199fe440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d2c1f23336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d08273ca84be3" /><Relationship Type="http://schemas.openxmlformats.org/officeDocument/2006/relationships/theme" Target="/ppt/slideMasters/theme/theme1.xml" Id="R27fcae1b44ef48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9d08273ca84b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d824648ac4b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262aaf19444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840fe3a1444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08fccb5ee45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e932e37694d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6aef0440a45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