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bf2e38baee44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da0b5148f64843"/>
  </p:sldMasterIdLst>
  <p:sldIdLst>
    <p:sldId xmlns:r="http://schemas.openxmlformats.org/officeDocument/2006/relationships" id="256" r:id="R9622b18aeb674be6"/>
    <p:sldId xmlns:r="http://schemas.openxmlformats.org/officeDocument/2006/relationships" id="257" r:id="Ree1f1c8d9432477b"/>
    <p:sldId xmlns:r="http://schemas.openxmlformats.org/officeDocument/2006/relationships" id="258" r:id="R1c0e3f58a88643cc"/>
    <p:sldId xmlns:r="http://schemas.openxmlformats.org/officeDocument/2006/relationships" id="259" r:id="Raffb5185145d4b88"/>
    <p:sldId xmlns:r="http://schemas.openxmlformats.org/officeDocument/2006/relationships" id="260" r:id="Rb6c7c5c3f31f4305"/>
    <p:sldId xmlns:r="http://schemas.openxmlformats.org/officeDocument/2006/relationships" id="261" r:id="R241d93061eff48b7"/>
    <p:sldId xmlns:r="http://schemas.openxmlformats.org/officeDocument/2006/relationships" id="262" r:id="R843d8c9997ae42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a0b5148f64843" /><Relationship Type="http://schemas.openxmlformats.org/officeDocument/2006/relationships/slide" Target="/ppt/slides/slide1.xml" Id="R9622b18aeb674be6" /><Relationship Type="http://schemas.openxmlformats.org/officeDocument/2006/relationships/slide" Target="/ppt/slides/slide2.xml" Id="Ree1f1c8d9432477b" /><Relationship Type="http://schemas.openxmlformats.org/officeDocument/2006/relationships/slide" Target="/ppt/slides/slide3.xml" Id="R1c0e3f58a88643cc" /><Relationship Type="http://schemas.openxmlformats.org/officeDocument/2006/relationships/slide" Target="/ppt/slides/slide4.xml" Id="Raffb5185145d4b88" /><Relationship Type="http://schemas.openxmlformats.org/officeDocument/2006/relationships/slide" Target="/ppt/slides/slide5.xml" Id="Rb6c7c5c3f31f4305" /><Relationship Type="http://schemas.openxmlformats.org/officeDocument/2006/relationships/slide" Target="/ppt/slides/slide6.xml" Id="R241d93061eff48b7" /><Relationship Type="http://schemas.openxmlformats.org/officeDocument/2006/relationships/slide" Target="/ppt/slides/slide7.xml" Id="R843d8c9997ae42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763f5eb23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4430a826e4bca" /><Relationship Type="http://schemas.openxmlformats.org/officeDocument/2006/relationships/theme" Target="/ppt/slideMasters/theme/theme1.xml" Id="Ref57d0802f3448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c4430a826e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3bc685f8d45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4203b73c344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93869398743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08ff24f6941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6a62d068d40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b454a111044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79a5c140143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2 703 772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1 706 506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7 775 816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18 897 090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BICTA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SIRENA II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74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rolf.hestness@h-invest.no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997 200 365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 AS</a:t>
            </a:r>
          </a:p>
        </p:txBody>
      </p:sp>
    </p:spTree>
  </p:cSld>
  <p:clrMapOvr>
    <a:masterClrMapping xmlns:a="http://schemas.openxmlformats.org/drawingml/2006/main"/>
  </p:clrMapOvr>
</p:sld>
</file>