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cae8b6d9494f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b21806f54442ad"/>
  </p:sldMasterIdLst>
  <p:sldIdLst>
    <p:sldId xmlns:r="http://schemas.openxmlformats.org/officeDocument/2006/relationships" id="256" r:id="R42dbd993d65d4c80"/>
    <p:sldId xmlns:r="http://schemas.openxmlformats.org/officeDocument/2006/relationships" id="257" r:id="R90734ec5d72e440c"/>
    <p:sldId xmlns:r="http://schemas.openxmlformats.org/officeDocument/2006/relationships" id="258" r:id="Rd8df67922fd24eac"/>
    <p:sldId xmlns:r="http://schemas.openxmlformats.org/officeDocument/2006/relationships" id="259" r:id="Ra54e0aac8f9b47a9"/>
    <p:sldId xmlns:r="http://schemas.openxmlformats.org/officeDocument/2006/relationships" id="260" r:id="R470111d313f84176"/>
    <p:sldId xmlns:r="http://schemas.openxmlformats.org/officeDocument/2006/relationships" id="261" r:id="Re56f2c9556c640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21806f54442ad" /><Relationship Type="http://schemas.openxmlformats.org/officeDocument/2006/relationships/slide" Target="/ppt/slides/slide1.xml" Id="R42dbd993d65d4c80" /><Relationship Type="http://schemas.openxmlformats.org/officeDocument/2006/relationships/slide" Target="/ppt/slides/slide2.xml" Id="R90734ec5d72e440c" /><Relationship Type="http://schemas.openxmlformats.org/officeDocument/2006/relationships/slide" Target="/ppt/slides/slide3.xml" Id="Rd8df67922fd24eac" /><Relationship Type="http://schemas.openxmlformats.org/officeDocument/2006/relationships/slide" Target="/ppt/slides/slide4.xml" Id="Ra54e0aac8f9b47a9" /><Relationship Type="http://schemas.openxmlformats.org/officeDocument/2006/relationships/slide" Target="/ppt/slides/slide5.xml" Id="R470111d313f84176" /><Relationship Type="http://schemas.openxmlformats.org/officeDocument/2006/relationships/slide" Target="/ppt/slides/slide6.xml" Id="Re56f2c9556c640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6cd31517e049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20d292b82469f" /><Relationship Type="http://schemas.openxmlformats.org/officeDocument/2006/relationships/theme" Target="/ppt/slideMasters/theme/theme1.xml" Id="R45fdbb5630b74e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920d292b8246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f3e66438742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b938967884d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79aff45b142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081ab7c6e4e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7f239a9274b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996680b5740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THINKGREEN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THINKGREEN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THINKGREEN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THINKGREEN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THINKGREEN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THINKGREEN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248 001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−187 635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−192 675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−172 873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91 232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THINKGREEN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997 200 195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THINKGREEN AS</a:t>
            </a:r>
          </a:p>
        </p:txBody>
      </p:sp>
    </p:spTree>
  </p:cSld>
  <p:clrMapOvr>
    <a:masterClrMapping xmlns:a="http://schemas.openxmlformats.org/drawingml/2006/main"/>
  </p:clrMapOvr>
</p:sld>
</file>