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e7a584b33942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4c80265ae4054"/>
  </p:sldMasterIdLst>
  <p:sldIdLst>
    <p:sldId xmlns:r="http://schemas.openxmlformats.org/officeDocument/2006/relationships" id="256" r:id="Rd4a6f71be7ed4059"/>
    <p:sldId xmlns:r="http://schemas.openxmlformats.org/officeDocument/2006/relationships" id="257" r:id="Rb299b7ff06a6445c"/>
    <p:sldId xmlns:r="http://schemas.openxmlformats.org/officeDocument/2006/relationships" id="258" r:id="R9c520d9d3c1c4fd0"/>
    <p:sldId xmlns:r="http://schemas.openxmlformats.org/officeDocument/2006/relationships" id="259" r:id="Rc0de04b91f9d478e"/>
    <p:sldId xmlns:r="http://schemas.openxmlformats.org/officeDocument/2006/relationships" id="260" r:id="R74358b64bbda4021"/>
    <p:sldId xmlns:r="http://schemas.openxmlformats.org/officeDocument/2006/relationships" id="261" r:id="R0726d741a28845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4c80265ae4054" /><Relationship Type="http://schemas.openxmlformats.org/officeDocument/2006/relationships/slide" Target="/ppt/slides/slide1.xml" Id="Rd4a6f71be7ed4059" /><Relationship Type="http://schemas.openxmlformats.org/officeDocument/2006/relationships/slide" Target="/ppt/slides/slide2.xml" Id="Rb299b7ff06a6445c" /><Relationship Type="http://schemas.openxmlformats.org/officeDocument/2006/relationships/slide" Target="/ppt/slides/slide3.xml" Id="R9c520d9d3c1c4fd0" /><Relationship Type="http://schemas.openxmlformats.org/officeDocument/2006/relationships/slide" Target="/ppt/slides/slide4.xml" Id="Rc0de04b91f9d478e" /><Relationship Type="http://schemas.openxmlformats.org/officeDocument/2006/relationships/slide" Target="/ppt/slides/slide5.xml" Id="R74358b64bbda4021" /><Relationship Type="http://schemas.openxmlformats.org/officeDocument/2006/relationships/slide" Target="/ppt/slides/slide6.xml" Id="R0726d741a28845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22ae4da39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89cc0279d419b" /><Relationship Type="http://schemas.openxmlformats.org/officeDocument/2006/relationships/theme" Target="/ppt/slideMasters/theme/theme1.xml" Id="Rbebc2fbdb2644d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c89cc0279d41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b7587f38045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cd59a4c174d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8ee39677147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3cda1f75041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f96d024b6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f182438bf4f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FACTA EL.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FACTA EL.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FACTA EL. AS ble etablert [år] og holder til i Heggenes.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FACTA EL.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FACTA EL.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FACTA EL.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FACTAGRUPPEN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ERLAND BAKKEN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FACTA EL.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KJØS SEHM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FACTA EL.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Bygdinvegen 2139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2940 Heggenes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tfahre@online.no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997 196 805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FACTA EL. AS</a:t>
            </a:r>
          </a:p>
        </p:txBody>
      </p:sp>
    </p:spTree>
  </p:cSld>
  <p:clrMapOvr>
    <a:masterClrMapping xmlns:a="http://schemas.openxmlformats.org/drawingml/2006/main"/>
  </p:clrMapOvr>
</p:sld>
</file>