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eff6e1737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7c3a856e2148ba"/>
  </p:sldMasterIdLst>
  <p:sldIdLst>
    <p:sldId xmlns:r="http://schemas.openxmlformats.org/officeDocument/2006/relationships" id="256" r:id="R542d200201804c9e"/>
    <p:sldId xmlns:r="http://schemas.openxmlformats.org/officeDocument/2006/relationships" id="257" r:id="R8b18631c9f624e81"/>
    <p:sldId xmlns:r="http://schemas.openxmlformats.org/officeDocument/2006/relationships" id="258" r:id="R70a64dd265084dac"/>
    <p:sldId xmlns:r="http://schemas.openxmlformats.org/officeDocument/2006/relationships" id="259" r:id="Re4674e60ead6496f"/>
    <p:sldId xmlns:r="http://schemas.openxmlformats.org/officeDocument/2006/relationships" id="260" r:id="Re8a9305ee3ca42eb"/>
    <p:sldId xmlns:r="http://schemas.openxmlformats.org/officeDocument/2006/relationships" id="261" r:id="Rfdd0a70c512a41b7"/>
    <p:sldId xmlns:r="http://schemas.openxmlformats.org/officeDocument/2006/relationships" id="262" r:id="Ra7e982e4698647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c3a856e2148ba" /><Relationship Type="http://schemas.openxmlformats.org/officeDocument/2006/relationships/slide" Target="/ppt/slides/slide1.xml" Id="R542d200201804c9e" /><Relationship Type="http://schemas.openxmlformats.org/officeDocument/2006/relationships/slide" Target="/ppt/slides/slide2.xml" Id="R8b18631c9f624e81" /><Relationship Type="http://schemas.openxmlformats.org/officeDocument/2006/relationships/slide" Target="/ppt/slides/slide3.xml" Id="R70a64dd265084dac" /><Relationship Type="http://schemas.openxmlformats.org/officeDocument/2006/relationships/slide" Target="/ppt/slides/slide4.xml" Id="Re4674e60ead6496f" /><Relationship Type="http://schemas.openxmlformats.org/officeDocument/2006/relationships/slide" Target="/ppt/slides/slide5.xml" Id="Re8a9305ee3ca42eb" /><Relationship Type="http://schemas.openxmlformats.org/officeDocument/2006/relationships/slide" Target="/ppt/slides/slide6.xml" Id="Rfdd0a70c512a41b7" /><Relationship Type="http://schemas.openxmlformats.org/officeDocument/2006/relationships/slide" Target="/ppt/slides/slide7.xml" Id="Ra7e982e4698647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c043dad9041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a9df30d94015" /><Relationship Type="http://schemas.openxmlformats.org/officeDocument/2006/relationships/theme" Target="/ppt/slideMasters/theme/theme1.xml" Id="R9cb5821c71c7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4a9df30d940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94482b36a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ff871ace544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8260a0c514b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dbf06298f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cc508d114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e432c09646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6a8bcf2a444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FACTA EL.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FACTA EL. AS ble etablert [år] og holder til i Heggenes.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7 364 089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768 838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6 387 862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FACTAGRUPPEN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STEINAR ERLAND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FACTA EL.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SEHM SIMEN KJØS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Bygdinvegen 2139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2940 Heggenes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tfahre@online.no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997 196 805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FACTA EL. AS</a:t>
            </a:r>
          </a:p>
        </p:txBody>
      </p:sp>
    </p:spTree>
  </p:cSld>
  <p:clrMapOvr>
    <a:masterClrMapping xmlns:a="http://schemas.openxmlformats.org/drawingml/2006/main"/>
  </p:clrMapOvr>
</p:sld>
</file>