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2a4868070c43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ed045b29a043c7"/>
  </p:sldMasterIdLst>
  <p:sldIdLst>
    <p:sldId xmlns:r="http://schemas.openxmlformats.org/officeDocument/2006/relationships" id="256" r:id="R57ba0b1b8f5a4546"/>
    <p:sldId xmlns:r="http://schemas.openxmlformats.org/officeDocument/2006/relationships" id="257" r:id="R6a79d270a5714b15"/>
    <p:sldId xmlns:r="http://schemas.openxmlformats.org/officeDocument/2006/relationships" id="258" r:id="Rbf26bc8489214349"/>
    <p:sldId xmlns:r="http://schemas.openxmlformats.org/officeDocument/2006/relationships" id="259" r:id="R65cceacc355c4e29"/>
    <p:sldId xmlns:r="http://schemas.openxmlformats.org/officeDocument/2006/relationships" id="260" r:id="R55a1e4926ca94ea8"/>
    <p:sldId xmlns:r="http://schemas.openxmlformats.org/officeDocument/2006/relationships" id="261" r:id="Rf7cf534c04f841fa"/>
    <p:sldId xmlns:r="http://schemas.openxmlformats.org/officeDocument/2006/relationships" id="262" r:id="Rc5bac149d5bc42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ed045b29a043c7" /><Relationship Type="http://schemas.openxmlformats.org/officeDocument/2006/relationships/slide" Target="/ppt/slides/slide1.xml" Id="R57ba0b1b8f5a4546" /><Relationship Type="http://schemas.openxmlformats.org/officeDocument/2006/relationships/slide" Target="/ppt/slides/slide2.xml" Id="R6a79d270a5714b15" /><Relationship Type="http://schemas.openxmlformats.org/officeDocument/2006/relationships/slide" Target="/ppt/slides/slide3.xml" Id="Rbf26bc8489214349" /><Relationship Type="http://schemas.openxmlformats.org/officeDocument/2006/relationships/slide" Target="/ppt/slides/slide4.xml" Id="R65cceacc355c4e29" /><Relationship Type="http://schemas.openxmlformats.org/officeDocument/2006/relationships/slide" Target="/ppt/slides/slide5.xml" Id="R55a1e4926ca94ea8" /><Relationship Type="http://schemas.openxmlformats.org/officeDocument/2006/relationships/slide" Target="/ppt/slides/slide6.xml" Id="Rf7cf534c04f841fa" /><Relationship Type="http://schemas.openxmlformats.org/officeDocument/2006/relationships/slide" Target="/ppt/slides/slide7.xml" Id="Rc5bac149d5bc42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9638fb826240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6429f587d412c" /><Relationship Type="http://schemas.openxmlformats.org/officeDocument/2006/relationships/theme" Target="/ppt/slideMasters/theme/theme1.xml" Id="R87b06291706947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c6429f587d41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5f3272a7d41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0e1284d3e4f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bd1672ae94e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7d0273f7a44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dd09d5ba14a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2a84b46b743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e0c1b671f4e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HELÉN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HELÉN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HELÉN INVEST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HELÉN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HELÉN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HELÉN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−1 284 774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5 048 299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30 803 451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41 089 205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HELÉN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HELÉN JAN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HELÉN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Henrik Helen, Edvard Stangs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997 195 256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HELÉN INVEST AS</a:t>
            </a:r>
          </a:p>
        </p:txBody>
      </p:sp>
    </p:spTree>
  </p:cSld>
  <p:clrMapOvr>
    <a:masterClrMapping xmlns:a="http://schemas.openxmlformats.org/drawingml/2006/main"/>
  </p:clrMapOvr>
</p:sld>
</file>