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bd9a74bfd446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38a342250f4c1f"/>
  </p:sldMasterIdLst>
  <p:sldIdLst>
    <p:sldId xmlns:r="http://schemas.openxmlformats.org/officeDocument/2006/relationships" id="256" r:id="R9c3a597f72894657"/>
    <p:sldId xmlns:r="http://schemas.openxmlformats.org/officeDocument/2006/relationships" id="257" r:id="Rf5e7f51a29af4184"/>
    <p:sldId xmlns:r="http://schemas.openxmlformats.org/officeDocument/2006/relationships" id="258" r:id="Rfad77409d6e546d9"/>
    <p:sldId xmlns:r="http://schemas.openxmlformats.org/officeDocument/2006/relationships" id="259" r:id="R4b2f0cd42d504bd1"/>
    <p:sldId xmlns:r="http://schemas.openxmlformats.org/officeDocument/2006/relationships" id="260" r:id="Reddb6cfd867349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38a342250f4c1f" /><Relationship Type="http://schemas.openxmlformats.org/officeDocument/2006/relationships/slide" Target="/ppt/slides/slide1.xml" Id="R9c3a597f72894657" /><Relationship Type="http://schemas.openxmlformats.org/officeDocument/2006/relationships/slide" Target="/ppt/slides/slide2.xml" Id="Rf5e7f51a29af4184" /><Relationship Type="http://schemas.openxmlformats.org/officeDocument/2006/relationships/slide" Target="/ppt/slides/slide3.xml" Id="Rfad77409d6e546d9" /><Relationship Type="http://schemas.openxmlformats.org/officeDocument/2006/relationships/slide" Target="/ppt/slides/slide4.xml" Id="R4b2f0cd42d504bd1" /><Relationship Type="http://schemas.openxmlformats.org/officeDocument/2006/relationships/slide" Target="/ppt/slides/slide5.xml" Id="Reddb6cfd867349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3975a357c46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3ada6677b4216" /><Relationship Type="http://schemas.openxmlformats.org/officeDocument/2006/relationships/theme" Target="/ppt/slideMasters/theme/theme1.xml" Id="Ref74d56ab87e43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e3ada6677b42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19879a23d4c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90fcb73854e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0c8da1a7b40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f6744cf6f4e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fb0ef0d1541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GOKAFFEN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GOKAFFEN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GOKAFFEN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GOKAFFEN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GOKAFFEN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GOKAFFEN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997 189 949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GOKAFFEN AS</a:t>
            </a:r>
          </a:p>
        </p:txBody>
      </p:sp>
    </p:spTree>
  </p:cSld>
  <p:clrMapOvr>
    <a:masterClrMapping xmlns:a="http://schemas.openxmlformats.org/drawingml/2006/main"/>
  </p:clrMapOvr>
</p:sld>
</file>