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adc0ba318a42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70e9dc8acd4252"/>
  </p:sldMasterIdLst>
  <p:sldIdLst>
    <p:sldId xmlns:r="http://schemas.openxmlformats.org/officeDocument/2006/relationships" id="256" r:id="R5cacf2fedc4a4b53"/>
    <p:sldId xmlns:r="http://schemas.openxmlformats.org/officeDocument/2006/relationships" id="257" r:id="R0a287ae869044fe5"/>
    <p:sldId xmlns:r="http://schemas.openxmlformats.org/officeDocument/2006/relationships" id="258" r:id="Ra983c8826dc94275"/>
    <p:sldId xmlns:r="http://schemas.openxmlformats.org/officeDocument/2006/relationships" id="259" r:id="R51c5ecf7628b49f9"/>
    <p:sldId xmlns:r="http://schemas.openxmlformats.org/officeDocument/2006/relationships" id="260" r:id="R016ca995fd064546"/>
    <p:sldId xmlns:r="http://schemas.openxmlformats.org/officeDocument/2006/relationships" id="261" r:id="R8ea67155fef9462a"/>
    <p:sldId xmlns:r="http://schemas.openxmlformats.org/officeDocument/2006/relationships" id="262" r:id="R6a644b7b4c164a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70e9dc8acd4252" /><Relationship Type="http://schemas.openxmlformats.org/officeDocument/2006/relationships/slide" Target="/ppt/slides/slide1.xml" Id="R5cacf2fedc4a4b53" /><Relationship Type="http://schemas.openxmlformats.org/officeDocument/2006/relationships/slide" Target="/ppt/slides/slide2.xml" Id="R0a287ae869044fe5" /><Relationship Type="http://schemas.openxmlformats.org/officeDocument/2006/relationships/slide" Target="/ppt/slides/slide3.xml" Id="Ra983c8826dc94275" /><Relationship Type="http://schemas.openxmlformats.org/officeDocument/2006/relationships/slide" Target="/ppt/slides/slide4.xml" Id="R51c5ecf7628b49f9" /><Relationship Type="http://schemas.openxmlformats.org/officeDocument/2006/relationships/slide" Target="/ppt/slides/slide5.xml" Id="R016ca995fd064546" /><Relationship Type="http://schemas.openxmlformats.org/officeDocument/2006/relationships/slide" Target="/ppt/slides/slide6.xml" Id="R8ea67155fef9462a" /><Relationship Type="http://schemas.openxmlformats.org/officeDocument/2006/relationships/slide" Target="/ppt/slides/slide7.xml" Id="R6a644b7b4c164a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d4529691348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32e349b0d4d09" /><Relationship Type="http://schemas.openxmlformats.org/officeDocument/2006/relationships/theme" Target="/ppt/slideMasters/theme/theme1.xml" Id="R6c71c8bbe10b4c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232e349b0d4d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eb7218e1a4d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9cf7b12de4a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44255644347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49a7727f146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bd8ad451f49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a66c496b741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893ed57364b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SMARTSTRØM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SMARTSTRØM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30 573 012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2 585 638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2 272 319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4 101 277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MATUVA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CRESCENTE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LYNVINGEN INVEST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Gjellebekkstubben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50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post@smartstrom.as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www.smartstrom.as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997 189 582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SMARTSTRØM AS</a:t>
            </a:r>
          </a:p>
        </p:txBody>
      </p:sp>
    </p:spTree>
  </p:cSld>
  <p:clrMapOvr>
    <a:masterClrMapping xmlns:a="http://schemas.openxmlformats.org/drawingml/2006/main"/>
  </p:clrMapOvr>
</p:sld>
</file>