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281c57905e442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6dd4e6cb2d44d24"/>
  </p:sldMasterIdLst>
  <p:sldIdLst>
    <p:sldId xmlns:r="http://schemas.openxmlformats.org/officeDocument/2006/relationships" id="256" r:id="R03ff761ccbe14f89"/>
    <p:sldId xmlns:r="http://schemas.openxmlformats.org/officeDocument/2006/relationships" id="257" r:id="R8df6adf880e9474c"/>
    <p:sldId xmlns:r="http://schemas.openxmlformats.org/officeDocument/2006/relationships" id="258" r:id="R669a9ad5d6e64192"/>
    <p:sldId xmlns:r="http://schemas.openxmlformats.org/officeDocument/2006/relationships" id="259" r:id="R9b284f9af311458a"/>
    <p:sldId xmlns:r="http://schemas.openxmlformats.org/officeDocument/2006/relationships" id="260" r:id="Rabc9f252ca7f4d8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dd4e6cb2d44d24" /><Relationship Type="http://schemas.openxmlformats.org/officeDocument/2006/relationships/slide" Target="/ppt/slides/slide1.xml" Id="R03ff761ccbe14f89" /><Relationship Type="http://schemas.openxmlformats.org/officeDocument/2006/relationships/slide" Target="/ppt/slides/slide2.xml" Id="R8df6adf880e9474c" /><Relationship Type="http://schemas.openxmlformats.org/officeDocument/2006/relationships/slide" Target="/ppt/slides/slide3.xml" Id="R669a9ad5d6e64192" /><Relationship Type="http://schemas.openxmlformats.org/officeDocument/2006/relationships/slide" Target="/ppt/slides/slide4.xml" Id="R9b284f9af311458a" /><Relationship Type="http://schemas.openxmlformats.org/officeDocument/2006/relationships/slide" Target="/ppt/slides/slide5.xml" Id="Rabc9f252ca7f4d8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e4e8f1a80343c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61791dec294c98" /><Relationship Type="http://schemas.openxmlformats.org/officeDocument/2006/relationships/theme" Target="/ppt/slideMasters/theme/theme1.xml" Id="Rd633296c192543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61791dec294c9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c157c0a44d4f9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ab46f88b5341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19ae19f9974fc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3195c7783c4ea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4b541898e149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JWS ENGINEERING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JWS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JWS ENGINEERING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JWS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JWS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JWS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997 188 160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JWS ENGINEERING AS</a:t>
            </a:r>
          </a:p>
        </p:txBody>
      </p:sp>
    </p:spTree>
  </p:cSld>
  <p:clrMapOvr>
    <a:masterClrMapping xmlns:a="http://schemas.openxmlformats.org/drawingml/2006/main"/>
  </p:clrMapOvr>
</p:sld>
</file>