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2a93a80e6841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26e59767eb4418"/>
  </p:sldMasterIdLst>
  <p:sldIdLst>
    <p:sldId xmlns:r="http://schemas.openxmlformats.org/officeDocument/2006/relationships" id="256" r:id="R93113f100f5d42ca"/>
    <p:sldId xmlns:r="http://schemas.openxmlformats.org/officeDocument/2006/relationships" id="257" r:id="R2f581cdf11d1412f"/>
    <p:sldId xmlns:r="http://schemas.openxmlformats.org/officeDocument/2006/relationships" id="258" r:id="Rbb524c69b32c4b6d"/>
    <p:sldId xmlns:r="http://schemas.openxmlformats.org/officeDocument/2006/relationships" id="259" r:id="Rde21cb913da54dc1"/>
    <p:sldId xmlns:r="http://schemas.openxmlformats.org/officeDocument/2006/relationships" id="260" r:id="Rf2c2eb5e5e5e40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26e59767eb4418" /><Relationship Type="http://schemas.openxmlformats.org/officeDocument/2006/relationships/slide" Target="/ppt/slides/slide1.xml" Id="R93113f100f5d42ca" /><Relationship Type="http://schemas.openxmlformats.org/officeDocument/2006/relationships/slide" Target="/ppt/slides/slide2.xml" Id="R2f581cdf11d1412f" /><Relationship Type="http://schemas.openxmlformats.org/officeDocument/2006/relationships/slide" Target="/ppt/slides/slide3.xml" Id="Rbb524c69b32c4b6d" /><Relationship Type="http://schemas.openxmlformats.org/officeDocument/2006/relationships/slide" Target="/ppt/slides/slide4.xml" Id="Rde21cb913da54dc1" /><Relationship Type="http://schemas.openxmlformats.org/officeDocument/2006/relationships/slide" Target="/ppt/slides/slide5.xml" Id="Rf2c2eb5e5e5e40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b73818d2b24b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2b6ac369540d5" /><Relationship Type="http://schemas.openxmlformats.org/officeDocument/2006/relationships/theme" Target="/ppt/slideMasters/theme/theme1.xml" Id="Raf37b0a5008349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72b6ac369540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418aa77ec42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113a9768d47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883aff8ec4a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d048fd36f43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9b67cb28245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LITAUISK NORSK DOKUMENTSENTER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LITAUISK NORSK DOKUMENTSENTER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LITAUISK NORSK DOKUMENTSENTER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LITAUISK NORSK DOKUMENTSENTER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LITAUISK NORSK DOKUMENTSENTER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LITAUISK NORSK DOKUMENTSENTER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997 185 331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LITAUISK NORSK DOKUMENTSENTER AS</a:t>
            </a:r>
          </a:p>
        </p:txBody>
      </p:sp>
    </p:spTree>
  </p:cSld>
  <p:clrMapOvr>
    <a:masterClrMapping xmlns:a="http://schemas.openxmlformats.org/drawingml/2006/main"/>
  </p:clrMapOvr>
</p:sld>
</file>