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cc948e57d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176af6c554bb8"/>
  </p:sldMasterIdLst>
  <p:sldIdLst>
    <p:sldId xmlns:r="http://schemas.openxmlformats.org/officeDocument/2006/relationships" id="256" r:id="R09b3bd58dc8d4839"/>
    <p:sldId xmlns:r="http://schemas.openxmlformats.org/officeDocument/2006/relationships" id="257" r:id="R826e46e1621a4883"/>
    <p:sldId xmlns:r="http://schemas.openxmlformats.org/officeDocument/2006/relationships" id="258" r:id="R323ebc9a72e044ca"/>
    <p:sldId xmlns:r="http://schemas.openxmlformats.org/officeDocument/2006/relationships" id="259" r:id="R974c62ba364a4ca5"/>
    <p:sldId xmlns:r="http://schemas.openxmlformats.org/officeDocument/2006/relationships" id="260" r:id="R0d15da44373b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176af6c554bb8" /><Relationship Type="http://schemas.openxmlformats.org/officeDocument/2006/relationships/slide" Target="/ppt/slides/slide1.xml" Id="R09b3bd58dc8d4839" /><Relationship Type="http://schemas.openxmlformats.org/officeDocument/2006/relationships/slide" Target="/ppt/slides/slide2.xml" Id="R826e46e1621a4883" /><Relationship Type="http://schemas.openxmlformats.org/officeDocument/2006/relationships/slide" Target="/ppt/slides/slide3.xml" Id="R323ebc9a72e044ca" /><Relationship Type="http://schemas.openxmlformats.org/officeDocument/2006/relationships/slide" Target="/ppt/slides/slide4.xml" Id="R974c62ba364a4ca5" /><Relationship Type="http://schemas.openxmlformats.org/officeDocument/2006/relationships/slide" Target="/ppt/slides/slide5.xml" Id="R0d15da44373b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6b2150c01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7e00533d4d00" /><Relationship Type="http://schemas.openxmlformats.org/officeDocument/2006/relationships/theme" Target="/ppt/slideMasters/theme/theme1.xml" Id="R5967e3c46980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27e00533d4d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ec54caca6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3f61b7a1b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36aa77a1a44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f2de6ad43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846d5e9404a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SUNSODDEN EIENDOM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SUNSODDEN EIENDOM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SUNSODDEN EIENDOM 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SUNSODDEN EIENDOM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SUNSODDEN EIENDOM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SUNSODDEN EIENDOM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997 179 404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SUNSODDEN EIENDOM 4 AS</a:t>
            </a:r>
          </a:p>
        </p:txBody>
      </p:sp>
    </p:spTree>
  </p:cSld>
  <p:clrMapOvr>
    <a:masterClrMapping xmlns:a="http://schemas.openxmlformats.org/drawingml/2006/main"/>
  </p:clrMapOvr>
</p:sld>
</file>