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cfa4ddb5714a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178d32704c487a"/>
  </p:sldMasterIdLst>
  <p:sldIdLst>
    <p:sldId xmlns:r="http://schemas.openxmlformats.org/officeDocument/2006/relationships" id="256" r:id="R2a81b44a4f944bac"/>
    <p:sldId xmlns:r="http://schemas.openxmlformats.org/officeDocument/2006/relationships" id="257" r:id="Rdc7e2d77cbee43e0"/>
    <p:sldId xmlns:r="http://schemas.openxmlformats.org/officeDocument/2006/relationships" id="258" r:id="Rc1b9cce9947f4918"/>
    <p:sldId xmlns:r="http://schemas.openxmlformats.org/officeDocument/2006/relationships" id="259" r:id="R2f0c0dfc55724be4"/>
    <p:sldId xmlns:r="http://schemas.openxmlformats.org/officeDocument/2006/relationships" id="260" r:id="Rd8f82f3e8b084e64"/>
    <p:sldId xmlns:r="http://schemas.openxmlformats.org/officeDocument/2006/relationships" id="261" r:id="R7c1144e74c5f4eb5"/>
    <p:sldId xmlns:r="http://schemas.openxmlformats.org/officeDocument/2006/relationships" id="262" r:id="Rdb998107b15642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178d32704c487a" /><Relationship Type="http://schemas.openxmlformats.org/officeDocument/2006/relationships/slide" Target="/ppt/slides/slide1.xml" Id="R2a81b44a4f944bac" /><Relationship Type="http://schemas.openxmlformats.org/officeDocument/2006/relationships/slide" Target="/ppt/slides/slide2.xml" Id="Rdc7e2d77cbee43e0" /><Relationship Type="http://schemas.openxmlformats.org/officeDocument/2006/relationships/slide" Target="/ppt/slides/slide3.xml" Id="Rc1b9cce9947f4918" /><Relationship Type="http://schemas.openxmlformats.org/officeDocument/2006/relationships/slide" Target="/ppt/slides/slide4.xml" Id="R2f0c0dfc55724be4" /><Relationship Type="http://schemas.openxmlformats.org/officeDocument/2006/relationships/slide" Target="/ppt/slides/slide5.xml" Id="Rd8f82f3e8b084e64" /><Relationship Type="http://schemas.openxmlformats.org/officeDocument/2006/relationships/slide" Target="/ppt/slides/slide6.xml" Id="R7c1144e74c5f4eb5" /><Relationship Type="http://schemas.openxmlformats.org/officeDocument/2006/relationships/slide" Target="/ppt/slides/slide7.xml" Id="Rdb998107b15642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3c08511f9148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f160a1b3e4988" /><Relationship Type="http://schemas.openxmlformats.org/officeDocument/2006/relationships/theme" Target="/ppt/slideMasters/theme/theme1.xml" Id="R3e379753f5bc49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9f160a1b3e49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6d8ed365c40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6797c998845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20e8f405647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87ceb05e448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ff2dd6d1b45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5bdb7b76848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aed6fd23e44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LIFE SCIENCE STRATEGICS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SCIENCE STRATEGICS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LIFE SCIENCE STRATEGICS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SCIENCE STRATEGICS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SCIENCE STRATEGICS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SCIENCE STRATEGICS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354 248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113 498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821 112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SCIENCE STRATEGICS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 PER CONRAD SØREN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SCIENCE STRATEGICS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 Blom, Kirkeveien 71A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997 178 912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SCIENCE STRATEGICS AS</a:t>
            </a:r>
          </a:p>
        </p:txBody>
      </p:sp>
    </p:spTree>
  </p:cSld>
  <p:clrMapOvr>
    <a:masterClrMapping xmlns:a="http://schemas.openxmlformats.org/drawingml/2006/main"/>
  </p:clrMapOvr>
</p:sld>
</file>