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d9764db33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87346f86a4720"/>
  </p:sldMasterIdLst>
  <p:sldIdLst>
    <p:sldId xmlns:r="http://schemas.openxmlformats.org/officeDocument/2006/relationships" id="256" r:id="Rd45c5e0be4af4340"/>
    <p:sldId xmlns:r="http://schemas.openxmlformats.org/officeDocument/2006/relationships" id="257" r:id="R924ed1e0a8414c06"/>
    <p:sldId xmlns:r="http://schemas.openxmlformats.org/officeDocument/2006/relationships" id="258" r:id="R851e59af9c6949b9"/>
    <p:sldId xmlns:r="http://schemas.openxmlformats.org/officeDocument/2006/relationships" id="259" r:id="R5a9217295dd443d6"/>
    <p:sldId xmlns:r="http://schemas.openxmlformats.org/officeDocument/2006/relationships" id="260" r:id="Rb2e61f9efeeb4d87"/>
    <p:sldId xmlns:r="http://schemas.openxmlformats.org/officeDocument/2006/relationships" id="261" r:id="R2005cd72a52a4047"/>
    <p:sldId xmlns:r="http://schemas.openxmlformats.org/officeDocument/2006/relationships" id="262" r:id="R9580e57a9563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87346f86a4720" /><Relationship Type="http://schemas.openxmlformats.org/officeDocument/2006/relationships/slide" Target="/ppt/slides/slide1.xml" Id="Rd45c5e0be4af4340" /><Relationship Type="http://schemas.openxmlformats.org/officeDocument/2006/relationships/slide" Target="/ppt/slides/slide2.xml" Id="R924ed1e0a8414c06" /><Relationship Type="http://schemas.openxmlformats.org/officeDocument/2006/relationships/slide" Target="/ppt/slides/slide3.xml" Id="R851e59af9c6949b9" /><Relationship Type="http://schemas.openxmlformats.org/officeDocument/2006/relationships/slide" Target="/ppt/slides/slide4.xml" Id="R5a9217295dd443d6" /><Relationship Type="http://schemas.openxmlformats.org/officeDocument/2006/relationships/slide" Target="/ppt/slides/slide5.xml" Id="Rb2e61f9efeeb4d87" /><Relationship Type="http://schemas.openxmlformats.org/officeDocument/2006/relationships/slide" Target="/ppt/slides/slide6.xml" Id="R2005cd72a52a4047" /><Relationship Type="http://schemas.openxmlformats.org/officeDocument/2006/relationships/slide" Target="/ppt/slides/slide7.xml" Id="R9580e57a9563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ddaf89896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2e6267204bab" /><Relationship Type="http://schemas.openxmlformats.org/officeDocument/2006/relationships/theme" Target="/ppt/slideMasters/theme/theme1.xml" Id="R7f6859e26587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72e626720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100a40b0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d9bdbf6cc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9677ebda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13136607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a6f0844f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2e43148a1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46f29e4f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WHYDENTIFY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WHYDENTIFY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32 262 301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1 069 951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8 482 019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13 485 690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WHYDENTIFY AB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MAGNETA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 HANS PETTER AAGAARD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Jernbanetorget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nicolas.tidhammar@whydentify.no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www.whydentify.no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WHYDENTIFY AS</a:t>
            </a:r>
          </a:p>
        </p:txBody>
      </p:sp>
    </p:spTree>
  </p:cSld>
  <p:clrMapOvr>
    <a:masterClrMapping xmlns:a="http://schemas.openxmlformats.org/drawingml/2006/main"/>
  </p:clrMapOvr>
</p:sld>
</file>