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7cfa9b0d6046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ffe829bc3431c"/>
  </p:sldMasterIdLst>
  <p:sldIdLst>
    <p:sldId xmlns:r="http://schemas.openxmlformats.org/officeDocument/2006/relationships" id="256" r:id="R5da6563b93324d44"/>
    <p:sldId xmlns:r="http://schemas.openxmlformats.org/officeDocument/2006/relationships" id="257" r:id="R66bb6a7bb44a41ce"/>
    <p:sldId xmlns:r="http://schemas.openxmlformats.org/officeDocument/2006/relationships" id="258" r:id="Ra58f73e57f674d7c"/>
    <p:sldId xmlns:r="http://schemas.openxmlformats.org/officeDocument/2006/relationships" id="259" r:id="R9f886c9ab78a46f7"/>
    <p:sldId xmlns:r="http://schemas.openxmlformats.org/officeDocument/2006/relationships" id="260" r:id="R7983a4db9bb34c27"/>
    <p:sldId xmlns:r="http://schemas.openxmlformats.org/officeDocument/2006/relationships" id="261" r:id="R68a08275d3e54da7"/>
    <p:sldId xmlns:r="http://schemas.openxmlformats.org/officeDocument/2006/relationships" id="262" r:id="Rb14e92e8caf0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ffe829bc3431c" /><Relationship Type="http://schemas.openxmlformats.org/officeDocument/2006/relationships/slide" Target="/ppt/slides/slide1.xml" Id="R5da6563b93324d44" /><Relationship Type="http://schemas.openxmlformats.org/officeDocument/2006/relationships/slide" Target="/ppt/slides/slide2.xml" Id="R66bb6a7bb44a41ce" /><Relationship Type="http://schemas.openxmlformats.org/officeDocument/2006/relationships/slide" Target="/ppt/slides/slide3.xml" Id="Ra58f73e57f674d7c" /><Relationship Type="http://schemas.openxmlformats.org/officeDocument/2006/relationships/slide" Target="/ppt/slides/slide4.xml" Id="R9f886c9ab78a46f7" /><Relationship Type="http://schemas.openxmlformats.org/officeDocument/2006/relationships/slide" Target="/ppt/slides/slide5.xml" Id="R7983a4db9bb34c27" /><Relationship Type="http://schemas.openxmlformats.org/officeDocument/2006/relationships/slide" Target="/ppt/slides/slide6.xml" Id="R68a08275d3e54da7" /><Relationship Type="http://schemas.openxmlformats.org/officeDocument/2006/relationships/slide" Target="/ppt/slides/slide7.xml" Id="Rb14e92e8caf0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e27271e3249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6234b899141f8" /><Relationship Type="http://schemas.openxmlformats.org/officeDocument/2006/relationships/theme" Target="/ppt/slideMasters/theme/theme1.xml" Id="R696bad3fa568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66234b8991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14065f29a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4d11af70c42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b560717d2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0ef46683c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68277ee59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a2ca6595f4e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7c37f4956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ARENA EIENDOM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EIENDOM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EIENDOM LUNDE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EIENDOM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EIENDOM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EIENDOM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523 074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5 886 296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23 858 516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27 516 514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EIENDOM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TOR IVAN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IRENE NYHUS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EIENDOM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997 174 402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EIENDOM LUNDE AS</a:t>
            </a:r>
          </a:p>
        </p:txBody>
      </p:sp>
    </p:spTree>
  </p:cSld>
  <p:clrMapOvr>
    <a:masterClrMapping xmlns:a="http://schemas.openxmlformats.org/drawingml/2006/main"/>
  </p:clrMapOvr>
</p:sld>
</file>