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b493714f5744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af266341fa4178"/>
  </p:sldMasterIdLst>
  <p:sldIdLst>
    <p:sldId xmlns:r="http://schemas.openxmlformats.org/officeDocument/2006/relationships" id="256" r:id="R92e2976a554f48f4"/>
    <p:sldId xmlns:r="http://schemas.openxmlformats.org/officeDocument/2006/relationships" id="257" r:id="R7b4e47134f204c90"/>
    <p:sldId xmlns:r="http://schemas.openxmlformats.org/officeDocument/2006/relationships" id="258" r:id="Rc7c10356574c4e77"/>
    <p:sldId xmlns:r="http://schemas.openxmlformats.org/officeDocument/2006/relationships" id="259" r:id="Raecb4dba2a644276"/>
    <p:sldId xmlns:r="http://schemas.openxmlformats.org/officeDocument/2006/relationships" id="260" r:id="R9ad65bb21b2d4f65"/>
    <p:sldId xmlns:r="http://schemas.openxmlformats.org/officeDocument/2006/relationships" id="261" r:id="R1aaf2e166dc64aae"/>
    <p:sldId xmlns:r="http://schemas.openxmlformats.org/officeDocument/2006/relationships" id="262" r:id="Rbeb712af814944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af266341fa4178" /><Relationship Type="http://schemas.openxmlformats.org/officeDocument/2006/relationships/slide" Target="/ppt/slides/slide1.xml" Id="R92e2976a554f48f4" /><Relationship Type="http://schemas.openxmlformats.org/officeDocument/2006/relationships/slide" Target="/ppt/slides/slide2.xml" Id="R7b4e47134f204c90" /><Relationship Type="http://schemas.openxmlformats.org/officeDocument/2006/relationships/slide" Target="/ppt/slides/slide3.xml" Id="Rc7c10356574c4e77" /><Relationship Type="http://schemas.openxmlformats.org/officeDocument/2006/relationships/slide" Target="/ppt/slides/slide4.xml" Id="Raecb4dba2a644276" /><Relationship Type="http://schemas.openxmlformats.org/officeDocument/2006/relationships/slide" Target="/ppt/slides/slide5.xml" Id="R9ad65bb21b2d4f65" /><Relationship Type="http://schemas.openxmlformats.org/officeDocument/2006/relationships/slide" Target="/ppt/slides/slide6.xml" Id="R1aaf2e166dc64aae" /><Relationship Type="http://schemas.openxmlformats.org/officeDocument/2006/relationships/slide" Target="/ppt/slides/slide7.xml" Id="Rbeb712af814944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dd3acceae543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c27914772741d8" /><Relationship Type="http://schemas.openxmlformats.org/officeDocument/2006/relationships/theme" Target="/ppt/slideMasters/theme/theme1.xml" Id="R8f248367db564f6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c27914772741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ee1d626dff48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764e7b9e604b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4e818f99c341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2c57949e3a4e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d3a5184e4149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4a0e8ab8a545d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f3306dfcf04e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ARENA EIENDOM LUNDE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ARENA EIENDOM LUNDE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ARENA EIENDOM LUNDE AS ble etablert [år] og holder til i Søgne.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ARENA EIENDOM LUNDE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ARENA EIENDOM LUNDE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ARENA EIENDOM LUNDE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523 074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497 281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5 886 296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23 858 516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27 516 514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ARENA EIENDOM LUNDE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IVAN PEDERSEN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IRENE NYHUS PEDERSEN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ARENA EIENDOM LUNDE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Lundeveien 124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4640 Søgne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997 174 402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ARENA EIENDOM LUNDE AS</a:t>
            </a:r>
          </a:p>
        </p:txBody>
      </p:sp>
    </p:spTree>
  </p:cSld>
  <p:clrMapOvr>
    <a:masterClrMapping xmlns:a="http://schemas.openxmlformats.org/drawingml/2006/main"/>
  </p:clrMapOvr>
</p:sld>
</file>