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d3f19665949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5177a8ac164283"/>
  </p:sldMasterIdLst>
  <p:sldIdLst>
    <p:sldId xmlns:r="http://schemas.openxmlformats.org/officeDocument/2006/relationships" id="256" r:id="R4281d4ab51234b4f"/>
    <p:sldId xmlns:r="http://schemas.openxmlformats.org/officeDocument/2006/relationships" id="257" r:id="Re087b40088094cfe"/>
    <p:sldId xmlns:r="http://schemas.openxmlformats.org/officeDocument/2006/relationships" id="258" r:id="R9ddca994dca943b8"/>
    <p:sldId xmlns:r="http://schemas.openxmlformats.org/officeDocument/2006/relationships" id="259" r:id="Ra89ca28b6bab4ea6"/>
    <p:sldId xmlns:r="http://schemas.openxmlformats.org/officeDocument/2006/relationships" id="260" r:id="R3a27bf4e4f5e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177a8ac164283" /><Relationship Type="http://schemas.openxmlformats.org/officeDocument/2006/relationships/slide" Target="/ppt/slides/slide1.xml" Id="R4281d4ab51234b4f" /><Relationship Type="http://schemas.openxmlformats.org/officeDocument/2006/relationships/slide" Target="/ppt/slides/slide2.xml" Id="Re087b40088094cfe" /><Relationship Type="http://schemas.openxmlformats.org/officeDocument/2006/relationships/slide" Target="/ppt/slides/slide3.xml" Id="R9ddca994dca943b8" /><Relationship Type="http://schemas.openxmlformats.org/officeDocument/2006/relationships/slide" Target="/ppt/slides/slide4.xml" Id="Ra89ca28b6bab4ea6" /><Relationship Type="http://schemas.openxmlformats.org/officeDocument/2006/relationships/slide" Target="/ppt/slides/slide5.xml" Id="R3a27bf4e4f5e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4d53c777f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ed2f752349d0" /><Relationship Type="http://schemas.openxmlformats.org/officeDocument/2006/relationships/theme" Target="/ppt/slideMasters/theme/theme1.xml" Id="R5f8f8ac52125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ced2f7523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192ae48c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7186de538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f3573463a46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c6d218b0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f9c15765a44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IO&amp;R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IO&amp;R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IO&amp;R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IO&amp;R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IO&amp;R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IO&amp;R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997 171 306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IO&amp;R AS</a:t>
            </a:r>
          </a:p>
        </p:txBody>
      </p:sp>
    </p:spTree>
  </p:cSld>
  <p:clrMapOvr>
    <a:masterClrMapping xmlns:a="http://schemas.openxmlformats.org/drawingml/2006/main"/>
  </p:clrMapOvr>
</p:sld>
</file>