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5526cde66142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aac46e794648cd"/>
  </p:sldMasterIdLst>
  <p:sldIdLst>
    <p:sldId xmlns:r="http://schemas.openxmlformats.org/officeDocument/2006/relationships" id="256" r:id="Re0836f3331a64c41"/>
    <p:sldId xmlns:r="http://schemas.openxmlformats.org/officeDocument/2006/relationships" id="257" r:id="Rcddd441d81ce472b"/>
    <p:sldId xmlns:r="http://schemas.openxmlformats.org/officeDocument/2006/relationships" id="258" r:id="R0d8e12451ff54d1d"/>
    <p:sldId xmlns:r="http://schemas.openxmlformats.org/officeDocument/2006/relationships" id="259" r:id="R8981ac1881f249e8"/>
    <p:sldId xmlns:r="http://schemas.openxmlformats.org/officeDocument/2006/relationships" id="260" r:id="R33f6951dec9a429f"/>
    <p:sldId xmlns:r="http://schemas.openxmlformats.org/officeDocument/2006/relationships" id="261" r:id="R54a15bf1120a40c3"/>
    <p:sldId xmlns:r="http://schemas.openxmlformats.org/officeDocument/2006/relationships" id="262" r:id="R85a9928eaa1b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aac46e794648cd" /><Relationship Type="http://schemas.openxmlformats.org/officeDocument/2006/relationships/slide" Target="/ppt/slides/slide1.xml" Id="Re0836f3331a64c41" /><Relationship Type="http://schemas.openxmlformats.org/officeDocument/2006/relationships/slide" Target="/ppt/slides/slide2.xml" Id="Rcddd441d81ce472b" /><Relationship Type="http://schemas.openxmlformats.org/officeDocument/2006/relationships/slide" Target="/ppt/slides/slide3.xml" Id="R0d8e12451ff54d1d" /><Relationship Type="http://schemas.openxmlformats.org/officeDocument/2006/relationships/slide" Target="/ppt/slides/slide4.xml" Id="R8981ac1881f249e8" /><Relationship Type="http://schemas.openxmlformats.org/officeDocument/2006/relationships/slide" Target="/ppt/slides/slide5.xml" Id="R33f6951dec9a429f" /><Relationship Type="http://schemas.openxmlformats.org/officeDocument/2006/relationships/slide" Target="/ppt/slides/slide6.xml" Id="R54a15bf1120a40c3" /><Relationship Type="http://schemas.openxmlformats.org/officeDocument/2006/relationships/slide" Target="/ppt/slides/slide7.xml" Id="R85a9928eaa1b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036faa51bc41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ceef57c33246ef" /><Relationship Type="http://schemas.openxmlformats.org/officeDocument/2006/relationships/theme" Target="/ppt/slideMasters/theme/theme1.xml" Id="R1becb33c12204d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ceef57c33246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d150ce5b046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c81d10dd5a42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4135391d043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d4a88c76e48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e10a3d9224de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081849c8046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49033fbf042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GLITRE EIENDOM GOL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GLITRE EIENDOM GOL AS ble etablert [år] og holder til i Gol.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1 995 899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898 283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108 118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3 976 167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17 652 694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HORNET AUTO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Gol Næringspark, Glitrevegen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3550 Gol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02 95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997 167 104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GLITRE EIENDOM GOL AS</a:t>
            </a:r>
          </a:p>
        </p:txBody>
      </p:sp>
    </p:spTree>
  </p:cSld>
  <p:clrMapOvr>
    <a:masterClrMapping xmlns:a="http://schemas.openxmlformats.org/drawingml/2006/main"/>
  </p:clrMapOvr>
</p:sld>
</file>