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5e7bbf902843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2fd81d1b614d79"/>
  </p:sldMasterIdLst>
  <p:sldIdLst>
    <p:sldId xmlns:r="http://schemas.openxmlformats.org/officeDocument/2006/relationships" id="256" r:id="R63352443bb3643e8"/>
    <p:sldId xmlns:r="http://schemas.openxmlformats.org/officeDocument/2006/relationships" id="257" r:id="R06f72ebbdeca4f12"/>
    <p:sldId xmlns:r="http://schemas.openxmlformats.org/officeDocument/2006/relationships" id="258" r:id="R2a2238c203084cd9"/>
    <p:sldId xmlns:r="http://schemas.openxmlformats.org/officeDocument/2006/relationships" id="259" r:id="R489f4793a28344b9"/>
    <p:sldId xmlns:r="http://schemas.openxmlformats.org/officeDocument/2006/relationships" id="260" r:id="R6b87e5fcb4194726"/>
    <p:sldId xmlns:r="http://schemas.openxmlformats.org/officeDocument/2006/relationships" id="261" r:id="R6ee12e3a8e9d4cd9"/>
    <p:sldId xmlns:r="http://schemas.openxmlformats.org/officeDocument/2006/relationships" id="262" r:id="R8894056489bb4d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fd81d1b614d79" /><Relationship Type="http://schemas.openxmlformats.org/officeDocument/2006/relationships/slide" Target="/ppt/slides/slide1.xml" Id="R63352443bb3643e8" /><Relationship Type="http://schemas.openxmlformats.org/officeDocument/2006/relationships/slide" Target="/ppt/slides/slide2.xml" Id="R06f72ebbdeca4f12" /><Relationship Type="http://schemas.openxmlformats.org/officeDocument/2006/relationships/slide" Target="/ppt/slides/slide3.xml" Id="R2a2238c203084cd9" /><Relationship Type="http://schemas.openxmlformats.org/officeDocument/2006/relationships/slide" Target="/ppt/slides/slide4.xml" Id="R489f4793a28344b9" /><Relationship Type="http://schemas.openxmlformats.org/officeDocument/2006/relationships/slide" Target="/ppt/slides/slide5.xml" Id="R6b87e5fcb4194726" /><Relationship Type="http://schemas.openxmlformats.org/officeDocument/2006/relationships/slide" Target="/ppt/slides/slide6.xml" Id="R6ee12e3a8e9d4cd9" /><Relationship Type="http://schemas.openxmlformats.org/officeDocument/2006/relationships/slide" Target="/ppt/slides/slide7.xml" Id="R8894056489bb4d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608022f6745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07b7480d64cdc" /><Relationship Type="http://schemas.openxmlformats.org/officeDocument/2006/relationships/theme" Target="/ppt/slideMasters/theme/theme1.xml" Id="R4a2fa39240814e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407b7480d64c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e683aaad147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da79dcc334d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4244be9f6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3db8256e14a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0823eed3c4d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4033ab65c44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b2c8c524f4d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MESTERGRUPPEN BYGGEVARE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MESTERGRUPPEN BYGGEVARE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8 762 316 000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421 275 000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311 050 000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490 988 000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3 091 972 000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Brynsengfaret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www.mestergruppen.no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997 166 221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BYGGEVARE AS</a:t>
            </a:r>
          </a:p>
        </p:txBody>
      </p:sp>
    </p:spTree>
  </p:cSld>
  <p:clrMapOvr>
    <a:masterClrMapping xmlns:a="http://schemas.openxmlformats.org/drawingml/2006/main"/>
  </p:clrMapOvr>
</p:sld>
</file>