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b40bad041a43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4d454335724043"/>
  </p:sldMasterIdLst>
  <p:sldIdLst>
    <p:sldId xmlns:r="http://schemas.openxmlformats.org/officeDocument/2006/relationships" id="256" r:id="R49b0fc4feb614a02"/>
    <p:sldId xmlns:r="http://schemas.openxmlformats.org/officeDocument/2006/relationships" id="257" r:id="Rbbf7aff5d4f84418"/>
    <p:sldId xmlns:r="http://schemas.openxmlformats.org/officeDocument/2006/relationships" id="258" r:id="R5791b53be9ef4cc2"/>
    <p:sldId xmlns:r="http://schemas.openxmlformats.org/officeDocument/2006/relationships" id="259" r:id="R8d8409b5f8c3497a"/>
    <p:sldId xmlns:r="http://schemas.openxmlformats.org/officeDocument/2006/relationships" id="260" r:id="R1193e91d0a7849d9"/>
    <p:sldId xmlns:r="http://schemas.openxmlformats.org/officeDocument/2006/relationships" id="261" r:id="R4e274d847b7048d7"/>
    <p:sldId xmlns:r="http://schemas.openxmlformats.org/officeDocument/2006/relationships" id="262" r:id="R23c18f8ffa2a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d454335724043" /><Relationship Type="http://schemas.openxmlformats.org/officeDocument/2006/relationships/slide" Target="/ppt/slides/slide1.xml" Id="R49b0fc4feb614a02" /><Relationship Type="http://schemas.openxmlformats.org/officeDocument/2006/relationships/slide" Target="/ppt/slides/slide2.xml" Id="Rbbf7aff5d4f84418" /><Relationship Type="http://schemas.openxmlformats.org/officeDocument/2006/relationships/slide" Target="/ppt/slides/slide3.xml" Id="R5791b53be9ef4cc2" /><Relationship Type="http://schemas.openxmlformats.org/officeDocument/2006/relationships/slide" Target="/ppt/slides/slide4.xml" Id="R8d8409b5f8c3497a" /><Relationship Type="http://schemas.openxmlformats.org/officeDocument/2006/relationships/slide" Target="/ppt/slides/slide5.xml" Id="R1193e91d0a7849d9" /><Relationship Type="http://schemas.openxmlformats.org/officeDocument/2006/relationships/slide" Target="/ppt/slides/slide6.xml" Id="R4e274d847b7048d7" /><Relationship Type="http://schemas.openxmlformats.org/officeDocument/2006/relationships/slide" Target="/ppt/slides/slide7.xml" Id="R23c18f8ffa2a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476ed3f0048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f6adcb211410e" /><Relationship Type="http://schemas.openxmlformats.org/officeDocument/2006/relationships/theme" Target="/ppt/slideMasters/theme/theme1.xml" Id="Rc7412e1dc6884d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9f6adcb21141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1093c4cb44d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dc780ca014e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5b3f23b2d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bd0cd1b5b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a674a45a849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160d03ae448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2d765a3a9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BYGGEVARE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BYGGEVARE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8 125 571 000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421 206 000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381 609 000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427 220 000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2 852 939 000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BYGGEVARE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Brynsengfaret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37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www.mestergruppen.no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997 166 221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BYGGEVARE AS</a:t>
            </a:r>
          </a:p>
        </p:txBody>
      </p:sp>
    </p:spTree>
  </p:cSld>
  <p:clrMapOvr>
    <a:masterClrMapping xmlns:a="http://schemas.openxmlformats.org/drawingml/2006/main"/>
  </p:clrMapOvr>
</p:sld>
</file>