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11fb14e4354a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db776db22940c5"/>
  </p:sldMasterIdLst>
  <p:sldIdLst>
    <p:sldId xmlns:r="http://schemas.openxmlformats.org/officeDocument/2006/relationships" id="256" r:id="Rd1473d04d6e0455e"/>
    <p:sldId xmlns:r="http://schemas.openxmlformats.org/officeDocument/2006/relationships" id="257" r:id="Rf1977771492845a9"/>
    <p:sldId xmlns:r="http://schemas.openxmlformats.org/officeDocument/2006/relationships" id="258" r:id="Re75936f8b5864c89"/>
    <p:sldId xmlns:r="http://schemas.openxmlformats.org/officeDocument/2006/relationships" id="259" r:id="Ra3d82e2dc54846cb"/>
    <p:sldId xmlns:r="http://schemas.openxmlformats.org/officeDocument/2006/relationships" id="260" r:id="Re81f99c76c4c4c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db776db22940c5" /><Relationship Type="http://schemas.openxmlformats.org/officeDocument/2006/relationships/slide" Target="/ppt/slides/slide1.xml" Id="Rd1473d04d6e0455e" /><Relationship Type="http://schemas.openxmlformats.org/officeDocument/2006/relationships/slide" Target="/ppt/slides/slide2.xml" Id="Rf1977771492845a9" /><Relationship Type="http://schemas.openxmlformats.org/officeDocument/2006/relationships/slide" Target="/ppt/slides/slide3.xml" Id="Re75936f8b5864c89" /><Relationship Type="http://schemas.openxmlformats.org/officeDocument/2006/relationships/slide" Target="/ppt/slides/slide4.xml" Id="Ra3d82e2dc54846cb" /><Relationship Type="http://schemas.openxmlformats.org/officeDocument/2006/relationships/slide" Target="/ppt/slides/slide5.xml" Id="Re81f99c76c4c4c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510aa25de047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858813d3b4b6f" /><Relationship Type="http://schemas.openxmlformats.org/officeDocument/2006/relationships/theme" Target="/ppt/slideMasters/theme/theme1.xml" Id="Re384d303b21f43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5858813d3b4b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05be73f8645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652941fdc45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ac3a6a09548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768440a9b48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e923ab61e4f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VESTVATN JAM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VESTVATN JAM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VESTVATN JAM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VESTVATN JAM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VESTVATN JAM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VESTVATN JAM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997 160 606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VESTVATN JAM AS</a:t>
            </a:r>
          </a:p>
        </p:txBody>
      </p:sp>
    </p:spTree>
  </p:cSld>
  <p:clrMapOvr>
    <a:masterClrMapping xmlns:a="http://schemas.openxmlformats.org/drawingml/2006/main"/>
  </p:clrMapOvr>
</p:sld>
</file>