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beaf72272548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6443cc8c73449c"/>
  </p:sldMasterIdLst>
  <p:sldIdLst>
    <p:sldId xmlns:r="http://schemas.openxmlformats.org/officeDocument/2006/relationships" id="256" r:id="Rfaacc8496ab74d4d"/>
    <p:sldId xmlns:r="http://schemas.openxmlformats.org/officeDocument/2006/relationships" id="257" r:id="Ra610f9234dc6485b"/>
    <p:sldId xmlns:r="http://schemas.openxmlformats.org/officeDocument/2006/relationships" id="258" r:id="Ree177840b7474539"/>
    <p:sldId xmlns:r="http://schemas.openxmlformats.org/officeDocument/2006/relationships" id="259" r:id="R75f2539559a6418a"/>
    <p:sldId xmlns:r="http://schemas.openxmlformats.org/officeDocument/2006/relationships" id="260" r:id="R666b13a3e2b94cdb"/>
    <p:sldId xmlns:r="http://schemas.openxmlformats.org/officeDocument/2006/relationships" id="261" r:id="R8730c849a64b4eb1"/>
    <p:sldId xmlns:r="http://schemas.openxmlformats.org/officeDocument/2006/relationships" id="262" r:id="Ra2cb2e7945bd48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443cc8c73449c" /><Relationship Type="http://schemas.openxmlformats.org/officeDocument/2006/relationships/slide" Target="/ppt/slides/slide1.xml" Id="Rfaacc8496ab74d4d" /><Relationship Type="http://schemas.openxmlformats.org/officeDocument/2006/relationships/slide" Target="/ppt/slides/slide2.xml" Id="Ra610f9234dc6485b" /><Relationship Type="http://schemas.openxmlformats.org/officeDocument/2006/relationships/slide" Target="/ppt/slides/slide3.xml" Id="Ree177840b7474539" /><Relationship Type="http://schemas.openxmlformats.org/officeDocument/2006/relationships/slide" Target="/ppt/slides/slide4.xml" Id="R75f2539559a6418a" /><Relationship Type="http://schemas.openxmlformats.org/officeDocument/2006/relationships/slide" Target="/ppt/slides/slide5.xml" Id="R666b13a3e2b94cdb" /><Relationship Type="http://schemas.openxmlformats.org/officeDocument/2006/relationships/slide" Target="/ppt/slides/slide6.xml" Id="R8730c849a64b4eb1" /><Relationship Type="http://schemas.openxmlformats.org/officeDocument/2006/relationships/slide" Target="/ppt/slides/slide7.xml" Id="Ra2cb2e7945bd48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3e2ffcf3b42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7fae7e6574b3b" /><Relationship Type="http://schemas.openxmlformats.org/officeDocument/2006/relationships/theme" Target="/ppt/slideMasters/theme/theme1.xml" Id="R76f8efca9c7d47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57fae7e6574b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8751bc0b545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1bb54d2e44c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d7b7d8001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3abcbf4bf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dd977a2d941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e59cd96504d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6905896884c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HOVIRO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HOVIRO AS ble etablert [år] og holder til i Åros.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136 849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−100 803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3 513 182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3 576 214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ALFRED SUNDBY  –  74,0 %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SUNDBY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Sundbyveien 126A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28 82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997 158 539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HOVIRO AS</a:t>
            </a:r>
          </a:p>
        </p:txBody>
      </p:sp>
    </p:spTree>
  </p:cSld>
  <p:clrMapOvr>
    <a:masterClrMapping xmlns:a="http://schemas.openxmlformats.org/drawingml/2006/main"/>
  </p:clrMapOvr>
</p:sld>
</file>