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40aec8c7c345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2a0eba046a474b"/>
  </p:sldMasterIdLst>
  <p:sldIdLst>
    <p:sldId xmlns:r="http://schemas.openxmlformats.org/officeDocument/2006/relationships" id="256" r:id="R0038d03eeb1b4aba"/>
    <p:sldId xmlns:r="http://schemas.openxmlformats.org/officeDocument/2006/relationships" id="257" r:id="R15405b9cff124002"/>
    <p:sldId xmlns:r="http://schemas.openxmlformats.org/officeDocument/2006/relationships" id="258" r:id="Rf6742f3d31714314"/>
    <p:sldId xmlns:r="http://schemas.openxmlformats.org/officeDocument/2006/relationships" id="259" r:id="R68e728fd3cf1477e"/>
    <p:sldId xmlns:r="http://schemas.openxmlformats.org/officeDocument/2006/relationships" id="260" r:id="R43ba254d7fd545a0"/>
    <p:sldId xmlns:r="http://schemas.openxmlformats.org/officeDocument/2006/relationships" id="261" r:id="R1591cddad76d48ce"/>
    <p:sldId xmlns:r="http://schemas.openxmlformats.org/officeDocument/2006/relationships" id="262" r:id="R92fb588094eb4a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2a0eba046a474b" /><Relationship Type="http://schemas.openxmlformats.org/officeDocument/2006/relationships/slide" Target="/ppt/slides/slide1.xml" Id="R0038d03eeb1b4aba" /><Relationship Type="http://schemas.openxmlformats.org/officeDocument/2006/relationships/slide" Target="/ppt/slides/slide2.xml" Id="R15405b9cff124002" /><Relationship Type="http://schemas.openxmlformats.org/officeDocument/2006/relationships/slide" Target="/ppt/slides/slide3.xml" Id="Rf6742f3d31714314" /><Relationship Type="http://schemas.openxmlformats.org/officeDocument/2006/relationships/slide" Target="/ppt/slides/slide4.xml" Id="R68e728fd3cf1477e" /><Relationship Type="http://schemas.openxmlformats.org/officeDocument/2006/relationships/slide" Target="/ppt/slides/slide5.xml" Id="R43ba254d7fd545a0" /><Relationship Type="http://schemas.openxmlformats.org/officeDocument/2006/relationships/slide" Target="/ppt/slides/slide6.xml" Id="R1591cddad76d48ce" /><Relationship Type="http://schemas.openxmlformats.org/officeDocument/2006/relationships/slide" Target="/ppt/slides/slide7.xml" Id="R92fb588094eb4a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0c96520a9f4c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0361103c0484b" /><Relationship Type="http://schemas.openxmlformats.org/officeDocument/2006/relationships/theme" Target="/ppt/slideMasters/theme/theme1.xml" Id="R05d6780b28904a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a0361103c048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0ca607fdd44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af7d8900949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37f191e8543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081de2b2c45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9248276354d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e10f40b3844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848300ccf44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BYGGMESTEREN LOFOTEN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BYGGMESTEREN LOFOTEN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BYGGMESTEREN LOFOTEN AS ble etablert [år] og holder til i Ballstad.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BYGGMESTEREN LOFOTEN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BYGGMESTEREN LOFOTEN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BYGGMESTEREN LOFOTEN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2 442 286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260 665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202 054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846 658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1 429 995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BYGGMESTEREN LOFOTEN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FLAATEN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BYGGMESTEREN LOFOTEN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Utsikten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8373 Ballstad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post@byggmesterenlofoten.no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www.byggmesterenlofoten.no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997 152 212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BYGGMESTEREN LOFOTEN AS</a:t>
            </a:r>
          </a:p>
        </p:txBody>
      </p:sp>
    </p:spTree>
  </p:cSld>
  <p:clrMapOvr>
    <a:masterClrMapping xmlns:a="http://schemas.openxmlformats.org/drawingml/2006/main"/>
  </p:clrMapOvr>
</p:sld>
</file>