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36a4df37664f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2fd3fd395d4e3c"/>
  </p:sldMasterIdLst>
  <p:sldIdLst>
    <p:sldId xmlns:r="http://schemas.openxmlformats.org/officeDocument/2006/relationships" id="256" r:id="R32cbf81cd4204154"/>
    <p:sldId xmlns:r="http://schemas.openxmlformats.org/officeDocument/2006/relationships" id="257" r:id="R48ed8970b3524f6b"/>
    <p:sldId xmlns:r="http://schemas.openxmlformats.org/officeDocument/2006/relationships" id="258" r:id="R826881820e55400a"/>
    <p:sldId xmlns:r="http://schemas.openxmlformats.org/officeDocument/2006/relationships" id="259" r:id="Rfad9fa3307834f6c"/>
    <p:sldId xmlns:r="http://schemas.openxmlformats.org/officeDocument/2006/relationships" id="260" r:id="R4b3db05d33ac484d"/>
    <p:sldId xmlns:r="http://schemas.openxmlformats.org/officeDocument/2006/relationships" id="261" r:id="Rbd410b6bf0884e44"/>
    <p:sldId xmlns:r="http://schemas.openxmlformats.org/officeDocument/2006/relationships" id="262" r:id="R7705e9020cee48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2fd3fd395d4e3c" /><Relationship Type="http://schemas.openxmlformats.org/officeDocument/2006/relationships/slide" Target="/ppt/slides/slide1.xml" Id="R32cbf81cd4204154" /><Relationship Type="http://schemas.openxmlformats.org/officeDocument/2006/relationships/slide" Target="/ppt/slides/slide2.xml" Id="R48ed8970b3524f6b" /><Relationship Type="http://schemas.openxmlformats.org/officeDocument/2006/relationships/slide" Target="/ppt/slides/slide3.xml" Id="R826881820e55400a" /><Relationship Type="http://schemas.openxmlformats.org/officeDocument/2006/relationships/slide" Target="/ppt/slides/slide4.xml" Id="Rfad9fa3307834f6c" /><Relationship Type="http://schemas.openxmlformats.org/officeDocument/2006/relationships/slide" Target="/ppt/slides/slide5.xml" Id="R4b3db05d33ac484d" /><Relationship Type="http://schemas.openxmlformats.org/officeDocument/2006/relationships/slide" Target="/ppt/slides/slide6.xml" Id="Rbd410b6bf0884e44" /><Relationship Type="http://schemas.openxmlformats.org/officeDocument/2006/relationships/slide" Target="/ppt/slides/slide7.xml" Id="R7705e9020cee48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acd390329941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07174e39b415b" /><Relationship Type="http://schemas.openxmlformats.org/officeDocument/2006/relationships/theme" Target="/ppt/slideMasters/theme/theme1.xml" Id="Rfc17428f3ee44a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107174e39b41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cd9a2ddd44c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d0ffdaaa74f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8d84d5bb647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134d88b8446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90d15c9f041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013a74cc148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5ebf2572a4f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LG-BYGG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LG-BYGG AS ble etablert [år] og holder til i Rissa.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35 090 020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1 200 946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852 998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995 128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6 570 708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LG-HOLDING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Leiraveien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7100 Rissa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997 143 647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LG-BYGG AS</a:t>
            </a:r>
          </a:p>
        </p:txBody>
      </p:sp>
    </p:spTree>
  </p:cSld>
  <p:clrMapOvr>
    <a:masterClrMapping xmlns:a="http://schemas.openxmlformats.org/drawingml/2006/main"/>
  </p:clrMapOvr>
</p:sld>
</file>