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795b23cc3045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b34ad7b90e445d"/>
  </p:sldMasterIdLst>
  <p:sldIdLst>
    <p:sldId xmlns:r="http://schemas.openxmlformats.org/officeDocument/2006/relationships" id="256" r:id="R74f72f9d1e6f4e7b"/>
    <p:sldId xmlns:r="http://schemas.openxmlformats.org/officeDocument/2006/relationships" id="257" r:id="R743ce0c37d4c4c5d"/>
    <p:sldId xmlns:r="http://schemas.openxmlformats.org/officeDocument/2006/relationships" id="258" r:id="Rc4580643d67a4b99"/>
    <p:sldId xmlns:r="http://schemas.openxmlformats.org/officeDocument/2006/relationships" id="259" r:id="Rb97f45836c12462e"/>
    <p:sldId xmlns:r="http://schemas.openxmlformats.org/officeDocument/2006/relationships" id="260" r:id="Refa46010fbd74bb7"/>
    <p:sldId xmlns:r="http://schemas.openxmlformats.org/officeDocument/2006/relationships" id="261" r:id="Rf762077f94044c91"/>
    <p:sldId xmlns:r="http://schemas.openxmlformats.org/officeDocument/2006/relationships" id="262" r:id="Ra3e55d701efc4c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b34ad7b90e445d" /><Relationship Type="http://schemas.openxmlformats.org/officeDocument/2006/relationships/slide" Target="/ppt/slides/slide1.xml" Id="R74f72f9d1e6f4e7b" /><Relationship Type="http://schemas.openxmlformats.org/officeDocument/2006/relationships/slide" Target="/ppt/slides/slide2.xml" Id="R743ce0c37d4c4c5d" /><Relationship Type="http://schemas.openxmlformats.org/officeDocument/2006/relationships/slide" Target="/ppt/slides/slide3.xml" Id="Rc4580643d67a4b99" /><Relationship Type="http://schemas.openxmlformats.org/officeDocument/2006/relationships/slide" Target="/ppt/slides/slide4.xml" Id="Rb97f45836c12462e" /><Relationship Type="http://schemas.openxmlformats.org/officeDocument/2006/relationships/slide" Target="/ppt/slides/slide5.xml" Id="Refa46010fbd74bb7" /><Relationship Type="http://schemas.openxmlformats.org/officeDocument/2006/relationships/slide" Target="/ppt/slides/slide6.xml" Id="Rf762077f94044c91" /><Relationship Type="http://schemas.openxmlformats.org/officeDocument/2006/relationships/slide" Target="/ppt/slides/slide7.xml" Id="Ra3e55d701efc4c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002231f56448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e32a3e4434395" /><Relationship Type="http://schemas.openxmlformats.org/officeDocument/2006/relationships/theme" Target="/ppt/slideMasters/theme/theme1.xml" Id="Rc09e0c933c2549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ae32a3e44343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679553b3949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07439854543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2a6ce71c54f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6286f767844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19e7de6c042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09dcd205045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536f0a3954e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CHRIAR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−133 895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4 051 940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CHRISTOPHER JAHREN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ELSA HAUGEN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JAHREN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Gøteborggata 10A, Leilighet 309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arildjahren@hotmail.com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997 140 303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CHRIAR INVEST AS</a:t>
            </a:r>
          </a:p>
        </p:txBody>
      </p:sp>
    </p:spTree>
  </p:cSld>
  <p:clrMapOvr>
    <a:masterClrMapping xmlns:a="http://schemas.openxmlformats.org/drawingml/2006/main"/>
  </p:clrMapOvr>
</p:sld>
</file>