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9b4d6ad7c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7bf5dc63714e0c"/>
  </p:sldMasterIdLst>
  <p:sldIdLst>
    <p:sldId xmlns:r="http://schemas.openxmlformats.org/officeDocument/2006/relationships" id="256" r:id="Rf837fc836347456a"/>
    <p:sldId xmlns:r="http://schemas.openxmlformats.org/officeDocument/2006/relationships" id="257" r:id="R7b2bafdd396f4d9d"/>
    <p:sldId xmlns:r="http://schemas.openxmlformats.org/officeDocument/2006/relationships" id="258" r:id="Rb83befcd521a4a87"/>
    <p:sldId xmlns:r="http://schemas.openxmlformats.org/officeDocument/2006/relationships" id="259" r:id="Rd9b642002e8e49e6"/>
    <p:sldId xmlns:r="http://schemas.openxmlformats.org/officeDocument/2006/relationships" id="260" r:id="R808aa5d264ee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bf5dc63714e0c" /><Relationship Type="http://schemas.openxmlformats.org/officeDocument/2006/relationships/slide" Target="/ppt/slides/slide1.xml" Id="Rf837fc836347456a" /><Relationship Type="http://schemas.openxmlformats.org/officeDocument/2006/relationships/slide" Target="/ppt/slides/slide2.xml" Id="R7b2bafdd396f4d9d" /><Relationship Type="http://schemas.openxmlformats.org/officeDocument/2006/relationships/slide" Target="/ppt/slides/slide3.xml" Id="Rb83befcd521a4a87" /><Relationship Type="http://schemas.openxmlformats.org/officeDocument/2006/relationships/slide" Target="/ppt/slides/slide4.xml" Id="Rd9b642002e8e49e6" /><Relationship Type="http://schemas.openxmlformats.org/officeDocument/2006/relationships/slide" Target="/ppt/slides/slide5.xml" Id="R808aa5d264ee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3b63f9b6f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abaad938e4d7e" /><Relationship Type="http://schemas.openxmlformats.org/officeDocument/2006/relationships/theme" Target="/ppt/slideMasters/theme/theme1.xml" Id="R9ece10dfa44e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abaad938e4d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6b7b181e7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8ced77ae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f148b7ada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d1dd9bb7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15556042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OUTLAB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OUTLAB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997 139 658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OUTLAB AS</a:t>
            </a:r>
          </a:p>
        </p:txBody>
      </p:sp>
    </p:spTree>
  </p:cSld>
  <p:clrMapOvr>
    <a:masterClrMapping xmlns:a="http://schemas.openxmlformats.org/drawingml/2006/main"/>
  </p:clrMapOvr>
</p:sld>
</file>