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9c8502e589947d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241c68d0b3644ee"/>
  </p:sldMasterIdLst>
  <p:sldIdLst>
    <p:sldId xmlns:r="http://schemas.openxmlformats.org/officeDocument/2006/relationships" id="256" r:id="R72f476f441724963"/>
    <p:sldId xmlns:r="http://schemas.openxmlformats.org/officeDocument/2006/relationships" id="257" r:id="Ra5d232c60e774ee7"/>
    <p:sldId xmlns:r="http://schemas.openxmlformats.org/officeDocument/2006/relationships" id="258" r:id="R932ce5404a2b4a14"/>
    <p:sldId xmlns:r="http://schemas.openxmlformats.org/officeDocument/2006/relationships" id="259" r:id="R774235f57fde46b5"/>
    <p:sldId xmlns:r="http://schemas.openxmlformats.org/officeDocument/2006/relationships" id="260" r:id="R58fc80e4cabd4166"/>
    <p:sldId xmlns:r="http://schemas.openxmlformats.org/officeDocument/2006/relationships" id="261" r:id="R0c6f6a36316043f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41c68d0b3644ee" /><Relationship Type="http://schemas.openxmlformats.org/officeDocument/2006/relationships/slide" Target="/ppt/slides/slide1.xml" Id="R72f476f441724963" /><Relationship Type="http://schemas.openxmlformats.org/officeDocument/2006/relationships/slide" Target="/ppt/slides/slide2.xml" Id="Ra5d232c60e774ee7" /><Relationship Type="http://schemas.openxmlformats.org/officeDocument/2006/relationships/slide" Target="/ppt/slides/slide3.xml" Id="R932ce5404a2b4a14" /><Relationship Type="http://schemas.openxmlformats.org/officeDocument/2006/relationships/slide" Target="/ppt/slides/slide4.xml" Id="R774235f57fde46b5" /><Relationship Type="http://schemas.openxmlformats.org/officeDocument/2006/relationships/slide" Target="/ppt/slides/slide5.xml" Id="R58fc80e4cabd4166" /><Relationship Type="http://schemas.openxmlformats.org/officeDocument/2006/relationships/slide" Target="/ppt/slides/slide6.xml" Id="R0c6f6a36316043f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1fc09cd67c452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9c9e9c499948ca" /><Relationship Type="http://schemas.openxmlformats.org/officeDocument/2006/relationships/theme" Target="/ppt/slideMasters/theme/theme1.xml" Id="Re9168421a0af470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b9c9e9c499948c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00377289d84d3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1f88899990443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e242623c6e4c1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8c62dd3fe54f3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0b71f072424de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ea672853be4cf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KONGSBERG PROSJEKTSERVICE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KONGSBERG PROSJEKTSERVICE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KONGSBERG PROSJEKTSERVICE AS ble etablert [år] og holder til i Kongsberg.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KONGSBERG PROSJEKTSERVICE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KONGSBERG PROSJEKTSERVICE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KONGSBERG PROSJEKTSERVICE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KASIN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DAGFINN SKJELDE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MARIT KLEIVEDALEN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TONJE LAUVLID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KONGSBERG PROSJEKTSERVICE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3611 Kongsberg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997 137 744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KONGSBERG PROSJEKTSERVICE AS</a:t>
            </a:r>
          </a:p>
        </p:txBody>
      </p:sp>
    </p:spTree>
  </p:cSld>
  <p:clrMapOvr>
    <a:masterClrMapping xmlns:a="http://schemas.openxmlformats.org/drawingml/2006/main"/>
  </p:clrMapOvr>
</p:sld>
</file>