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8d6940d4145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153c2974045cf"/>
  </p:sldMasterIdLst>
  <p:sldIdLst>
    <p:sldId xmlns:r="http://schemas.openxmlformats.org/officeDocument/2006/relationships" id="256" r:id="Rd7387e426d3a4925"/>
    <p:sldId xmlns:r="http://schemas.openxmlformats.org/officeDocument/2006/relationships" id="257" r:id="R4dbc5df7ab154a31"/>
    <p:sldId xmlns:r="http://schemas.openxmlformats.org/officeDocument/2006/relationships" id="258" r:id="Rcb3afccd60544d11"/>
    <p:sldId xmlns:r="http://schemas.openxmlformats.org/officeDocument/2006/relationships" id="259" r:id="R577513270309411b"/>
    <p:sldId xmlns:r="http://schemas.openxmlformats.org/officeDocument/2006/relationships" id="260" r:id="R1d187f953f4d4dfa"/>
    <p:sldId xmlns:r="http://schemas.openxmlformats.org/officeDocument/2006/relationships" id="261" r:id="R96029f093bbe4d03"/>
    <p:sldId xmlns:r="http://schemas.openxmlformats.org/officeDocument/2006/relationships" id="262" r:id="R2e2489a591c942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153c2974045cf" /><Relationship Type="http://schemas.openxmlformats.org/officeDocument/2006/relationships/slide" Target="/ppt/slides/slide1.xml" Id="Rd7387e426d3a4925" /><Relationship Type="http://schemas.openxmlformats.org/officeDocument/2006/relationships/slide" Target="/ppt/slides/slide2.xml" Id="R4dbc5df7ab154a31" /><Relationship Type="http://schemas.openxmlformats.org/officeDocument/2006/relationships/slide" Target="/ppt/slides/slide3.xml" Id="Rcb3afccd60544d11" /><Relationship Type="http://schemas.openxmlformats.org/officeDocument/2006/relationships/slide" Target="/ppt/slides/slide4.xml" Id="R577513270309411b" /><Relationship Type="http://schemas.openxmlformats.org/officeDocument/2006/relationships/slide" Target="/ppt/slides/slide5.xml" Id="R1d187f953f4d4dfa" /><Relationship Type="http://schemas.openxmlformats.org/officeDocument/2006/relationships/slide" Target="/ppt/slides/slide6.xml" Id="R96029f093bbe4d03" /><Relationship Type="http://schemas.openxmlformats.org/officeDocument/2006/relationships/slide" Target="/ppt/slides/slide7.xml" Id="R2e2489a591c942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cb0b05baa47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7be7acfab4b7f" /><Relationship Type="http://schemas.openxmlformats.org/officeDocument/2006/relationships/theme" Target="/ppt/slideMasters/theme/theme1.xml" Id="Rc2a54313dcce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67be7acfab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48407b5ea4d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e982a6a8449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eed33920a4a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b19fe1b7448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f476db16f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d8d422cdd43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b472b07a8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LANDMÅLER HANSEN UTSTYRUTLEIE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LANDMÅLER HANSEN UTSTYRUTLEIE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LANDMÅLER HANSEN UTSTYRUTLEIE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LANDMÅLER HANSEN UTSTYRUTLEIE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LANDMÅLER HANSEN UTSTYRUTLEIE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LANDMÅLER HANSEN UTSTYRUTLEIE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295 452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208 434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2 796 283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LANDMÅLER HANSEN UTSTYRUTLEIE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 EIENDOM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ANDREAS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LANDMÅLER HANSEN UTSTYRUTLEIE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4887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andreas@landmaaler1.no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www.landmaaler1.no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997 137 639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LANDMÅLER HANSEN UTSTYRUTLEIE AS</a:t>
            </a:r>
          </a:p>
        </p:txBody>
      </p:sp>
    </p:spTree>
  </p:cSld>
  <p:clrMapOvr>
    <a:masterClrMapping xmlns:a="http://schemas.openxmlformats.org/drawingml/2006/main"/>
  </p:clrMapOvr>
</p:sld>
</file>