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1b419bdade4a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ff3d77c06345b9"/>
  </p:sldMasterIdLst>
  <p:sldIdLst>
    <p:sldId xmlns:r="http://schemas.openxmlformats.org/officeDocument/2006/relationships" id="256" r:id="R2b5e6671b2de4dfd"/>
    <p:sldId xmlns:r="http://schemas.openxmlformats.org/officeDocument/2006/relationships" id="257" r:id="R58f54c18ecfc4947"/>
    <p:sldId xmlns:r="http://schemas.openxmlformats.org/officeDocument/2006/relationships" id="258" r:id="R457af621eed34c92"/>
    <p:sldId xmlns:r="http://schemas.openxmlformats.org/officeDocument/2006/relationships" id="259" r:id="R5ffc486f763e4f61"/>
    <p:sldId xmlns:r="http://schemas.openxmlformats.org/officeDocument/2006/relationships" id="260" r:id="Rb3de702cc483407a"/>
    <p:sldId xmlns:r="http://schemas.openxmlformats.org/officeDocument/2006/relationships" id="261" r:id="Rd75053a5743049d2"/>
    <p:sldId xmlns:r="http://schemas.openxmlformats.org/officeDocument/2006/relationships" id="262" r:id="R5dd56e297337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ff3d77c06345b9" /><Relationship Type="http://schemas.openxmlformats.org/officeDocument/2006/relationships/slide" Target="/ppt/slides/slide1.xml" Id="R2b5e6671b2de4dfd" /><Relationship Type="http://schemas.openxmlformats.org/officeDocument/2006/relationships/slide" Target="/ppt/slides/slide2.xml" Id="R58f54c18ecfc4947" /><Relationship Type="http://schemas.openxmlformats.org/officeDocument/2006/relationships/slide" Target="/ppt/slides/slide3.xml" Id="R457af621eed34c92" /><Relationship Type="http://schemas.openxmlformats.org/officeDocument/2006/relationships/slide" Target="/ppt/slides/slide4.xml" Id="R5ffc486f763e4f61" /><Relationship Type="http://schemas.openxmlformats.org/officeDocument/2006/relationships/slide" Target="/ppt/slides/slide5.xml" Id="Rb3de702cc483407a" /><Relationship Type="http://schemas.openxmlformats.org/officeDocument/2006/relationships/slide" Target="/ppt/slides/slide6.xml" Id="Rd75053a5743049d2" /><Relationship Type="http://schemas.openxmlformats.org/officeDocument/2006/relationships/slide" Target="/ppt/slides/slide7.xml" Id="R5dd56e297337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b9dc68662943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36fc77a274dbc" /><Relationship Type="http://schemas.openxmlformats.org/officeDocument/2006/relationships/theme" Target="/ppt/slideMasters/theme/theme1.xml" Id="R0a02c1b421f246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36fc77a274d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9a23afda945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8d196ec7247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d1b10ecfc4c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9fd8e9e0c4b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731ea1b72940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90c4ef104408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6153fc002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KURINGEN BRYGGEHOTELL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KURINGEN BRYGGEHOTELL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2 759 233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−831 226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−854 769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−889 543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160 205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AQUARIUS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997 137 434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KURINGEN BRYGGEHOTELL AS</a:t>
            </a:r>
          </a:p>
        </p:txBody>
      </p:sp>
    </p:spTree>
  </p:cSld>
  <p:clrMapOvr>
    <a:masterClrMapping xmlns:a="http://schemas.openxmlformats.org/drawingml/2006/main"/>
  </p:clrMapOvr>
</p:sld>
</file>