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2cacd3dc624c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d909e3c77e4360"/>
  </p:sldMasterIdLst>
  <p:sldIdLst>
    <p:sldId xmlns:r="http://schemas.openxmlformats.org/officeDocument/2006/relationships" id="256" r:id="R9d2dda1e255b4e5a"/>
    <p:sldId xmlns:r="http://schemas.openxmlformats.org/officeDocument/2006/relationships" id="257" r:id="Rd5344ac00e684dc9"/>
    <p:sldId xmlns:r="http://schemas.openxmlformats.org/officeDocument/2006/relationships" id="258" r:id="Rbdf9d1d3a46c43d8"/>
    <p:sldId xmlns:r="http://schemas.openxmlformats.org/officeDocument/2006/relationships" id="259" r:id="R5e78cebdec494cb7"/>
    <p:sldId xmlns:r="http://schemas.openxmlformats.org/officeDocument/2006/relationships" id="260" r:id="R8c7173b4b7b6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d909e3c77e4360" /><Relationship Type="http://schemas.openxmlformats.org/officeDocument/2006/relationships/slide" Target="/ppt/slides/slide1.xml" Id="R9d2dda1e255b4e5a" /><Relationship Type="http://schemas.openxmlformats.org/officeDocument/2006/relationships/slide" Target="/ppt/slides/slide2.xml" Id="Rd5344ac00e684dc9" /><Relationship Type="http://schemas.openxmlformats.org/officeDocument/2006/relationships/slide" Target="/ppt/slides/slide3.xml" Id="Rbdf9d1d3a46c43d8" /><Relationship Type="http://schemas.openxmlformats.org/officeDocument/2006/relationships/slide" Target="/ppt/slides/slide4.xml" Id="R5e78cebdec494cb7" /><Relationship Type="http://schemas.openxmlformats.org/officeDocument/2006/relationships/slide" Target="/ppt/slides/slide5.xml" Id="R8c7173b4b7b6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46a5841f24c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0f835910749c1" /><Relationship Type="http://schemas.openxmlformats.org/officeDocument/2006/relationships/theme" Target="/ppt/slideMasters/theme/theme1.xml" Id="Rc184d0701106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e0f835910749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68c8e631945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2b223b5be43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4426750f148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14ac51522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f35b8fbcf41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SEBER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997 136 977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SEBER AS</a:t>
            </a:r>
          </a:p>
        </p:txBody>
      </p:sp>
    </p:spTree>
  </p:cSld>
  <p:clrMapOvr>
    <a:masterClrMapping xmlns:a="http://schemas.openxmlformats.org/drawingml/2006/main"/>
  </p:clrMapOvr>
</p:sld>
</file>