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a7fd9e97d047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03a7f0067344c5"/>
  </p:sldMasterIdLst>
  <p:sldIdLst>
    <p:sldId xmlns:r="http://schemas.openxmlformats.org/officeDocument/2006/relationships" id="256" r:id="Ra1ddd963ba544907"/>
    <p:sldId xmlns:r="http://schemas.openxmlformats.org/officeDocument/2006/relationships" id="257" r:id="Rea7d165f0b12468d"/>
    <p:sldId xmlns:r="http://schemas.openxmlformats.org/officeDocument/2006/relationships" id="258" r:id="Raae8ae346bf641f1"/>
    <p:sldId xmlns:r="http://schemas.openxmlformats.org/officeDocument/2006/relationships" id="259" r:id="Rc273a3068ea14ee7"/>
    <p:sldId xmlns:r="http://schemas.openxmlformats.org/officeDocument/2006/relationships" id="260" r:id="R6938eb85f3504cb3"/>
    <p:sldId xmlns:r="http://schemas.openxmlformats.org/officeDocument/2006/relationships" id="261" r:id="R59b161c23c2143ec"/>
    <p:sldId xmlns:r="http://schemas.openxmlformats.org/officeDocument/2006/relationships" id="262" r:id="R37b7494e36e04e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03a7f0067344c5" /><Relationship Type="http://schemas.openxmlformats.org/officeDocument/2006/relationships/slide" Target="/ppt/slides/slide1.xml" Id="Ra1ddd963ba544907" /><Relationship Type="http://schemas.openxmlformats.org/officeDocument/2006/relationships/slide" Target="/ppt/slides/slide2.xml" Id="Rea7d165f0b12468d" /><Relationship Type="http://schemas.openxmlformats.org/officeDocument/2006/relationships/slide" Target="/ppt/slides/slide3.xml" Id="Raae8ae346bf641f1" /><Relationship Type="http://schemas.openxmlformats.org/officeDocument/2006/relationships/slide" Target="/ppt/slides/slide4.xml" Id="Rc273a3068ea14ee7" /><Relationship Type="http://schemas.openxmlformats.org/officeDocument/2006/relationships/slide" Target="/ppt/slides/slide5.xml" Id="R6938eb85f3504cb3" /><Relationship Type="http://schemas.openxmlformats.org/officeDocument/2006/relationships/slide" Target="/ppt/slides/slide6.xml" Id="R59b161c23c2143ec" /><Relationship Type="http://schemas.openxmlformats.org/officeDocument/2006/relationships/slide" Target="/ppt/slides/slide7.xml" Id="R37b7494e36e04e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341101974b4c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2d39f16e143b4" /><Relationship Type="http://schemas.openxmlformats.org/officeDocument/2006/relationships/theme" Target="/ppt/slideMasters/theme/theme1.xml" Id="Rfd4c58c341c641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82d39f16e143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1fa369a8f146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b30e2a58d42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3c6d9afbb40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c6bc5bf204f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a80b053a94f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8b78bc01847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9eb9452b64d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NORLINK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NORLINK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NORLINK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NORLINK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NORLINK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NORLINK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−2 322 940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29 918 832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314 137 280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318 263 743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NORLINK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NORLINK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NORLINK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997 133 803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NORLINK INVEST AS</a:t>
            </a:r>
          </a:p>
        </p:txBody>
      </p:sp>
    </p:spTree>
  </p:cSld>
  <p:clrMapOvr>
    <a:masterClrMapping xmlns:a="http://schemas.openxmlformats.org/drawingml/2006/main"/>
  </p:clrMapOvr>
</p:sld>
</file>