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1a1329406d4b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5fabece1634440"/>
  </p:sldMasterIdLst>
  <p:sldIdLst>
    <p:sldId xmlns:r="http://schemas.openxmlformats.org/officeDocument/2006/relationships" id="256" r:id="R934042a5a5304433"/>
    <p:sldId xmlns:r="http://schemas.openxmlformats.org/officeDocument/2006/relationships" id="257" r:id="R48f990be31f14a90"/>
    <p:sldId xmlns:r="http://schemas.openxmlformats.org/officeDocument/2006/relationships" id="258" r:id="R2386b374a18149d3"/>
    <p:sldId xmlns:r="http://schemas.openxmlformats.org/officeDocument/2006/relationships" id="259" r:id="R379aa711829c48a0"/>
    <p:sldId xmlns:r="http://schemas.openxmlformats.org/officeDocument/2006/relationships" id="260" r:id="R550a6efea33745a0"/>
    <p:sldId xmlns:r="http://schemas.openxmlformats.org/officeDocument/2006/relationships" id="261" r:id="R69d12b0aa1d747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5fabece1634440" /><Relationship Type="http://schemas.openxmlformats.org/officeDocument/2006/relationships/slide" Target="/ppt/slides/slide1.xml" Id="R934042a5a5304433" /><Relationship Type="http://schemas.openxmlformats.org/officeDocument/2006/relationships/slide" Target="/ppt/slides/slide2.xml" Id="R48f990be31f14a90" /><Relationship Type="http://schemas.openxmlformats.org/officeDocument/2006/relationships/slide" Target="/ppt/slides/slide3.xml" Id="R2386b374a18149d3" /><Relationship Type="http://schemas.openxmlformats.org/officeDocument/2006/relationships/slide" Target="/ppt/slides/slide4.xml" Id="R379aa711829c48a0" /><Relationship Type="http://schemas.openxmlformats.org/officeDocument/2006/relationships/slide" Target="/ppt/slides/slide5.xml" Id="R550a6efea33745a0" /><Relationship Type="http://schemas.openxmlformats.org/officeDocument/2006/relationships/slide" Target="/ppt/slides/slide6.xml" Id="R69d12b0aa1d747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3c55640ea643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675e896b64dbe" /><Relationship Type="http://schemas.openxmlformats.org/officeDocument/2006/relationships/theme" Target="/ppt/slideMasters/theme/theme1.xml" Id="R9addc1728f0342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b675e896b64d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06b988fb440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9934e8edf345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18261b5abd43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2f2518959242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85145d44a44a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c9441e29ca4f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OPTIMA 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OPTIMA HUS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−17 314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−325 532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4 397 677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997 133 072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 HUS AS</a:t>
            </a:r>
          </a:p>
        </p:txBody>
      </p:sp>
    </p:spTree>
  </p:cSld>
  <p:clrMapOvr>
    <a:masterClrMapping xmlns:a="http://schemas.openxmlformats.org/drawingml/2006/main"/>
  </p:clrMapOvr>
</p:sld>
</file>