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5bf41f5cdc4d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ffe5eb116433c"/>
  </p:sldMasterIdLst>
  <p:sldIdLst>
    <p:sldId xmlns:r="http://schemas.openxmlformats.org/officeDocument/2006/relationships" id="256" r:id="Ra8707f74b7454e3c"/>
    <p:sldId xmlns:r="http://schemas.openxmlformats.org/officeDocument/2006/relationships" id="257" r:id="Rcd4256d00b794841"/>
    <p:sldId xmlns:r="http://schemas.openxmlformats.org/officeDocument/2006/relationships" id="258" r:id="R0996457b2dda476e"/>
    <p:sldId xmlns:r="http://schemas.openxmlformats.org/officeDocument/2006/relationships" id="259" r:id="Rd04b02459c644972"/>
    <p:sldId xmlns:r="http://schemas.openxmlformats.org/officeDocument/2006/relationships" id="260" r:id="Rb653e0c472b14e28"/>
    <p:sldId xmlns:r="http://schemas.openxmlformats.org/officeDocument/2006/relationships" id="261" r:id="R5507272ed45c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ffe5eb116433c" /><Relationship Type="http://schemas.openxmlformats.org/officeDocument/2006/relationships/slide" Target="/ppt/slides/slide1.xml" Id="Ra8707f74b7454e3c" /><Relationship Type="http://schemas.openxmlformats.org/officeDocument/2006/relationships/slide" Target="/ppt/slides/slide2.xml" Id="Rcd4256d00b794841" /><Relationship Type="http://schemas.openxmlformats.org/officeDocument/2006/relationships/slide" Target="/ppt/slides/slide3.xml" Id="R0996457b2dda476e" /><Relationship Type="http://schemas.openxmlformats.org/officeDocument/2006/relationships/slide" Target="/ppt/slides/slide4.xml" Id="Rd04b02459c644972" /><Relationship Type="http://schemas.openxmlformats.org/officeDocument/2006/relationships/slide" Target="/ppt/slides/slide5.xml" Id="Rb653e0c472b14e28" /><Relationship Type="http://schemas.openxmlformats.org/officeDocument/2006/relationships/slide" Target="/ppt/slides/slide6.xml" Id="R5507272ed45c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e8de5a1624e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32d669273447c" /><Relationship Type="http://schemas.openxmlformats.org/officeDocument/2006/relationships/theme" Target="/ppt/slideMasters/theme/theme1.xml" Id="R179f6e03c101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d32d66927344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b86a20b4c45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c0c4227542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016a7d332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adb5db604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7ffd5cd99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9bde80b9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AMBLIE OG MOE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AMBLIE OG MOE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9 203 378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2 481 728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6 000 757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26 822 190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997 132 912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AMBLIE OG MOE BYGG AS</a:t>
            </a:r>
          </a:p>
        </p:txBody>
      </p:sp>
    </p:spTree>
  </p:cSld>
  <p:clrMapOvr>
    <a:masterClrMapping xmlns:a="http://schemas.openxmlformats.org/drawingml/2006/main"/>
  </p:clrMapOvr>
</p:sld>
</file>