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fc72d9c3c340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4cd5fd15bc469b"/>
  </p:sldMasterIdLst>
  <p:sldIdLst>
    <p:sldId xmlns:r="http://schemas.openxmlformats.org/officeDocument/2006/relationships" id="256" r:id="R59f9744f85454d7d"/>
    <p:sldId xmlns:r="http://schemas.openxmlformats.org/officeDocument/2006/relationships" id="257" r:id="Rd25211aa195249e3"/>
    <p:sldId xmlns:r="http://schemas.openxmlformats.org/officeDocument/2006/relationships" id="258" r:id="R392d4e5865b04407"/>
    <p:sldId xmlns:r="http://schemas.openxmlformats.org/officeDocument/2006/relationships" id="259" r:id="Rc25d5410ef7e4a62"/>
    <p:sldId xmlns:r="http://schemas.openxmlformats.org/officeDocument/2006/relationships" id="260" r:id="R79e5d772bd22448e"/>
    <p:sldId xmlns:r="http://schemas.openxmlformats.org/officeDocument/2006/relationships" id="261" r:id="Rae8aba08cb214aee"/>
    <p:sldId xmlns:r="http://schemas.openxmlformats.org/officeDocument/2006/relationships" id="262" r:id="R4356b85a544342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4cd5fd15bc469b" /><Relationship Type="http://schemas.openxmlformats.org/officeDocument/2006/relationships/slide" Target="/ppt/slides/slide1.xml" Id="R59f9744f85454d7d" /><Relationship Type="http://schemas.openxmlformats.org/officeDocument/2006/relationships/slide" Target="/ppt/slides/slide2.xml" Id="Rd25211aa195249e3" /><Relationship Type="http://schemas.openxmlformats.org/officeDocument/2006/relationships/slide" Target="/ppt/slides/slide3.xml" Id="R392d4e5865b04407" /><Relationship Type="http://schemas.openxmlformats.org/officeDocument/2006/relationships/slide" Target="/ppt/slides/slide4.xml" Id="Rc25d5410ef7e4a62" /><Relationship Type="http://schemas.openxmlformats.org/officeDocument/2006/relationships/slide" Target="/ppt/slides/slide5.xml" Id="R79e5d772bd22448e" /><Relationship Type="http://schemas.openxmlformats.org/officeDocument/2006/relationships/slide" Target="/ppt/slides/slide6.xml" Id="Rae8aba08cb214aee" /><Relationship Type="http://schemas.openxmlformats.org/officeDocument/2006/relationships/slide" Target="/ppt/slides/slide7.xml" Id="R4356b85a544342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a36b628f0949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d408e613a42a1" /><Relationship Type="http://schemas.openxmlformats.org/officeDocument/2006/relationships/theme" Target="/ppt/slideMasters/theme/theme1.xml" Id="R5f7476d8a74d4d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7d408e613a42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9c8cd755f4d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f1b1e5d1b4b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583d42eb244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66a04baed40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8d255a1a14e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f905522ca4a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e68c4184447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LP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LP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LP BYGG AS ble etablert [år] og holder til i Fjerdingby.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LP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LP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LP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76 108 577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−5 274 337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−4 869 116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29 176 232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52 060 876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LP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LOKAJ KRZYSZTOF  –  51,1 %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DENDYS LUKASZ ROMAN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LOKAJ KRZYSZTOF PAWEL  –  11,1 %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LOKAJ ARTUR ANDRZEJ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CIUCKA MIROSLAW PAWEL  –  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LOKAJ JAN PIOTR  –  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LP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Kirkebyvegen 53A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2008 Fjerdingby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997 129 849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LP BYGG AS</a:t>
            </a:r>
          </a:p>
        </p:txBody>
      </p:sp>
    </p:spTree>
  </p:cSld>
  <p:clrMapOvr>
    <a:masterClrMapping xmlns:a="http://schemas.openxmlformats.org/drawingml/2006/main"/>
  </p:clrMapOvr>
</p:sld>
</file>