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7326e9067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b74b18e9944b2"/>
  </p:sldMasterIdLst>
  <p:sldIdLst>
    <p:sldId xmlns:r="http://schemas.openxmlformats.org/officeDocument/2006/relationships" id="256" r:id="Re1b60cbc71eb445f"/>
    <p:sldId xmlns:r="http://schemas.openxmlformats.org/officeDocument/2006/relationships" id="257" r:id="R1738ad7342844eef"/>
    <p:sldId xmlns:r="http://schemas.openxmlformats.org/officeDocument/2006/relationships" id="258" r:id="R0ac4a134aeda4747"/>
    <p:sldId xmlns:r="http://schemas.openxmlformats.org/officeDocument/2006/relationships" id="259" r:id="R6ff2490755bb4447"/>
    <p:sldId xmlns:r="http://schemas.openxmlformats.org/officeDocument/2006/relationships" id="260" r:id="R6fcb52baabf54c62"/>
    <p:sldId xmlns:r="http://schemas.openxmlformats.org/officeDocument/2006/relationships" id="261" r:id="Rca9c64a42763463e"/>
    <p:sldId xmlns:r="http://schemas.openxmlformats.org/officeDocument/2006/relationships" id="262" r:id="Rbe127f6267fa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b74b18e9944b2" /><Relationship Type="http://schemas.openxmlformats.org/officeDocument/2006/relationships/slide" Target="/ppt/slides/slide1.xml" Id="Re1b60cbc71eb445f" /><Relationship Type="http://schemas.openxmlformats.org/officeDocument/2006/relationships/slide" Target="/ppt/slides/slide2.xml" Id="R1738ad7342844eef" /><Relationship Type="http://schemas.openxmlformats.org/officeDocument/2006/relationships/slide" Target="/ppt/slides/slide3.xml" Id="R0ac4a134aeda4747" /><Relationship Type="http://schemas.openxmlformats.org/officeDocument/2006/relationships/slide" Target="/ppt/slides/slide4.xml" Id="R6ff2490755bb4447" /><Relationship Type="http://schemas.openxmlformats.org/officeDocument/2006/relationships/slide" Target="/ppt/slides/slide5.xml" Id="R6fcb52baabf54c62" /><Relationship Type="http://schemas.openxmlformats.org/officeDocument/2006/relationships/slide" Target="/ppt/slides/slide6.xml" Id="Rca9c64a42763463e" /><Relationship Type="http://schemas.openxmlformats.org/officeDocument/2006/relationships/slide" Target="/ppt/slides/slide7.xml" Id="Rbe127f6267fa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85dfe5591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abc8da254f01" /><Relationship Type="http://schemas.openxmlformats.org/officeDocument/2006/relationships/theme" Target="/ppt/slideMasters/theme/theme1.xml" Id="R9f0d0cf1b94a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cabc8da254f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24239e632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4ea02500244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798827d96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ae9667006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9972bd3a1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47414a4e7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aedf55ff9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LP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LP BYGG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44 589 047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−6 552 997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−7 142 692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22 033 541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41 303 819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KRZYSZTOF LOKAJ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ROMAN DENDYS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KRZYSZTOF PAWEL LOKAJ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ANDRZEJ LOKAJ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PIOTR LOKAJ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MIROSLAW PAWEL CIUCKA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Kirkebyvegen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997 129 849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BYGG AS</a:t>
            </a:r>
          </a:p>
        </p:txBody>
      </p:sp>
    </p:spTree>
  </p:cSld>
  <p:clrMapOvr>
    <a:masterClrMapping xmlns:a="http://schemas.openxmlformats.org/drawingml/2006/main"/>
  </p:clrMapOvr>
</p:sld>
</file>