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eba050bb4247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de2225b8224c63"/>
  </p:sldMasterIdLst>
  <p:sldIdLst>
    <p:sldId xmlns:r="http://schemas.openxmlformats.org/officeDocument/2006/relationships" id="256" r:id="Rc982fd5713824789"/>
    <p:sldId xmlns:r="http://schemas.openxmlformats.org/officeDocument/2006/relationships" id="257" r:id="R4190202029f44015"/>
    <p:sldId xmlns:r="http://schemas.openxmlformats.org/officeDocument/2006/relationships" id="258" r:id="R22d198c186794934"/>
    <p:sldId xmlns:r="http://schemas.openxmlformats.org/officeDocument/2006/relationships" id="259" r:id="Ra995ec6d764d4b0a"/>
    <p:sldId xmlns:r="http://schemas.openxmlformats.org/officeDocument/2006/relationships" id="260" r:id="Rc0a9a3086c7e4832"/>
    <p:sldId xmlns:r="http://schemas.openxmlformats.org/officeDocument/2006/relationships" id="261" r:id="Rec987fd03cf74a95"/>
    <p:sldId xmlns:r="http://schemas.openxmlformats.org/officeDocument/2006/relationships" id="262" r:id="R8598a7220df04b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e2225b8224c63" /><Relationship Type="http://schemas.openxmlformats.org/officeDocument/2006/relationships/slide" Target="/ppt/slides/slide1.xml" Id="Rc982fd5713824789" /><Relationship Type="http://schemas.openxmlformats.org/officeDocument/2006/relationships/slide" Target="/ppt/slides/slide2.xml" Id="R4190202029f44015" /><Relationship Type="http://schemas.openxmlformats.org/officeDocument/2006/relationships/slide" Target="/ppt/slides/slide3.xml" Id="R22d198c186794934" /><Relationship Type="http://schemas.openxmlformats.org/officeDocument/2006/relationships/slide" Target="/ppt/slides/slide4.xml" Id="Ra995ec6d764d4b0a" /><Relationship Type="http://schemas.openxmlformats.org/officeDocument/2006/relationships/slide" Target="/ppt/slides/slide5.xml" Id="Rc0a9a3086c7e4832" /><Relationship Type="http://schemas.openxmlformats.org/officeDocument/2006/relationships/slide" Target="/ppt/slides/slide6.xml" Id="Rec987fd03cf74a95" /><Relationship Type="http://schemas.openxmlformats.org/officeDocument/2006/relationships/slide" Target="/ppt/slides/slide7.xml" Id="R8598a7220df04b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4c1c86e9242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5812e3de7428c" /><Relationship Type="http://schemas.openxmlformats.org/officeDocument/2006/relationships/theme" Target="/ppt/slideMasters/theme/theme1.xml" Id="Ra2654bfa63624e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15812e3de7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2e52dc7b342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0f4afc74c44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c3960145a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6528c365a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95bf9186545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6bccea02744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077d9eec9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GLEDER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−854 432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GLEDER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Asperøyveien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997 128 494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GLEDER AS</a:t>
            </a:r>
          </a:p>
        </p:txBody>
      </p:sp>
    </p:spTree>
  </p:cSld>
  <p:clrMapOvr>
    <a:masterClrMapping xmlns:a="http://schemas.openxmlformats.org/drawingml/2006/main"/>
  </p:clrMapOvr>
</p:sld>
</file>