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8be6772a912460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9c89d97ab0749f6"/>
  </p:sldMasterIdLst>
  <p:sldIdLst>
    <p:sldId xmlns:r="http://schemas.openxmlformats.org/officeDocument/2006/relationships" id="256" r:id="R0c559ebc46d940bb"/>
    <p:sldId xmlns:r="http://schemas.openxmlformats.org/officeDocument/2006/relationships" id="257" r:id="R931e97c3f86741bf"/>
    <p:sldId xmlns:r="http://schemas.openxmlformats.org/officeDocument/2006/relationships" id="258" r:id="R59e3d242c3c542af"/>
    <p:sldId xmlns:r="http://schemas.openxmlformats.org/officeDocument/2006/relationships" id="259" r:id="R2527cda50e3b4782"/>
    <p:sldId xmlns:r="http://schemas.openxmlformats.org/officeDocument/2006/relationships" id="260" r:id="R234fee535fe446e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9c89d97ab0749f6" /><Relationship Type="http://schemas.openxmlformats.org/officeDocument/2006/relationships/slide" Target="/ppt/slides/slide1.xml" Id="R0c559ebc46d940bb" /><Relationship Type="http://schemas.openxmlformats.org/officeDocument/2006/relationships/slide" Target="/ppt/slides/slide2.xml" Id="R931e97c3f86741bf" /><Relationship Type="http://schemas.openxmlformats.org/officeDocument/2006/relationships/slide" Target="/ppt/slides/slide3.xml" Id="R59e3d242c3c542af" /><Relationship Type="http://schemas.openxmlformats.org/officeDocument/2006/relationships/slide" Target="/ppt/slides/slide4.xml" Id="R2527cda50e3b4782" /><Relationship Type="http://schemas.openxmlformats.org/officeDocument/2006/relationships/slide" Target="/ppt/slides/slide5.xml" Id="R234fee535fe446e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8e21b00d86944e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bbe22fd09d4dc2" /><Relationship Type="http://schemas.openxmlformats.org/officeDocument/2006/relationships/theme" Target="/ppt/slideMasters/theme/theme1.xml" Id="R78ec593e7fa747e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bbbe22fd09d4dc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ee9c0c7a404b2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da88330b1b433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6983069c47460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de44f2fa91448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71fe45b5e04a7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MESTERBYGG NORD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MESTERBYGG NORD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MESTERBYGG NORD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MESTERBYGG NORD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MESTERBYGG NORD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MESTERBYGG NORD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997 128 176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MESTERBYGG NORD AS</a:t>
            </a:r>
          </a:p>
        </p:txBody>
      </p:sp>
    </p:spTree>
  </p:cSld>
  <p:clrMapOvr>
    <a:masterClrMapping xmlns:a="http://schemas.openxmlformats.org/drawingml/2006/main"/>
  </p:clrMapOvr>
</p:sld>
</file>