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6c5098ed2b49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61ead3315a4b44"/>
  </p:sldMasterIdLst>
  <p:sldIdLst>
    <p:sldId xmlns:r="http://schemas.openxmlformats.org/officeDocument/2006/relationships" id="256" r:id="R9c1bcb54145d4f8c"/>
    <p:sldId xmlns:r="http://schemas.openxmlformats.org/officeDocument/2006/relationships" id="257" r:id="R5e66cf05191a445e"/>
    <p:sldId xmlns:r="http://schemas.openxmlformats.org/officeDocument/2006/relationships" id="258" r:id="R4cda139a3b6c42bc"/>
    <p:sldId xmlns:r="http://schemas.openxmlformats.org/officeDocument/2006/relationships" id="259" r:id="R28561c8d572148ef"/>
    <p:sldId xmlns:r="http://schemas.openxmlformats.org/officeDocument/2006/relationships" id="260" r:id="Rf6499935816b41fe"/>
    <p:sldId xmlns:r="http://schemas.openxmlformats.org/officeDocument/2006/relationships" id="261" r:id="R78c8bdc854ff4942"/>
    <p:sldId xmlns:r="http://schemas.openxmlformats.org/officeDocument/2006/relationships" id="262" r:id="R012e64c943b741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61ead3315a4b44" /><Relationship Type="http://schemas.openxmlformats.org/officeDocument/2006/relationships/slide" Target="/ppt/slides/slide1.xml" Id="R9c1bcb54145d4f8c" /><Relationship Type="http://schemas.openxmlformats.org/officeDocument/2006/relationships/slide" Target="/ppt/slides/slide2.xml" Id="R5e66cf05191a445e" /><Relationship Type="http://schemas.openxmlformats.org/officeDocument/2006/relationships/slide" Target="/ppt/slides/slide3.xml" Id="R4cda139a3b6c42bc" /><Relationship Type="http://schemas.openxmlformats.org/officeDocument/2006/relationships/slide" Target="/ppt/slides/slide4.xml" Id="R28561c8d572148ef" /><Relationship Type="http://schemas.openxmlformats.org/officeDocument/2006/relationships/slide" Target="/ppt/slides/slide5.xml" Id="Rf6499935816b41fe" /><Relationship Type="http://schemas.openxmlformats.org/officeDocument/2006/relationships/slide" Target="/ppt/slides/slide6.xml" Id="R78c8bdc854ff4942" /><Relationship Type="http://schemas.openxmlformats.org/officeDocument/2006/relationships/slide" Target="/ppt/slides/slide7.xml" Id="R012e64c943b741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13db01e7d34a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40091ed08451b" /><Relationship Type="http://schemas.openxmlformats.org/officeDocument/2006/relationships/theme" Target="/ppt/slideMasters/theme/theme1.xml" Id="Re5dd10ef416642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740091ed0845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75c4496044c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663d576ae4d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c31ce6e6d4c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07a22a35349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a4544187e4a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3f0f4f2f74d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1f84218004f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MORTEN PAULSEN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PAULSEN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MORTEN PAULSEN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PAULSEN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PAULSEN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PAULSEN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6 368 132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846 232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495 808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2 458 690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2 876 359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PAULSEN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MORTEN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PAULSEN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997 125 290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PAULSEN TRANSPORT AS</a:t>
            </a:r>
          </a:p>
        </p:txBody>
      </p:sp>
    </p:spTree>
  </p:cSld>
  <p:clrMapOvr>
    <a:masterClrMapping xmlns:a="http://schemas.openxmlformats.org/drawingml/2006/main"/>
  </p:clrMapOvr>
</p:sld>
</file>