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6ac0b6e8e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ed56f45084938"/>
  </p:sldMasterIdLst>
  <p:sldIdLst>
    <p:sldId xmlns:r="http://schemas.openxmlformats.org/officeDocument/2006/relationships" id="256" r:id="Rad09c20ba433479c"/>
    <p:sldId xmlns:r="http://schemas.openxmlformats.org/officeDocument/2006/relationships" id="257" r:id="Re4da86238e23424c"/>
    <p:sldId xmlns:r="http://schemas.openxmlformats.org/officeDocument/2006/relationships" id="258" r:id="Rb48803179bc641ed"/>
    <p:sldId xmlns:r="http://schemas.openxmlformats.org/officeDocument/2006/relationships" id="259" r:id="Rd89b3dc840a44191"/>
    <p:sldId xmlns:r="http://schemas.openxmlformats.org/officeDocument/2006/relationships" id="260" r:id="Rd171cefab1824d61"/>
    <p:sldId xmlns:r="http://schemas.openxmlformats.org/officeDocument/2006/relationships" id="261" r:id="Reda7c0ee9aeb4041"/>
    <p:sldId xmlns:r="http://schemas.openxmlformats.org/officeDocument/2006/relationships" id="262" r:id="R48270f38aa49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ed56f45084938" /><Relationship Type="http://schemas.openxmlformats.org/officeDocument/2006/relationships/slide" Target="/ppt/slides/slide1.xml" Id="Rad09c20ba433479c" /><Relationship Type="http://schemas.openxmlformats.org/officeDocument/2006/relationships/slide" Target="/ppt/slides/slide2.xml" Id="Re4da86238e23424c" /><Relationship Type="http://schemas.openxmlformats.org/officeDocument/2006/relationships/slide" Target="/ppt/slides/slide3.xml" Id="Rb48803179bc641ed" /><Relationship Type="http://schemas.openxmlformats.org/officeDocument/2006/relationships/slide" Target="/ppt/slides/slide4.xml" Id="Rd89b3dc840a44191" /><Relationship Type="http://schemas.openxmlformats.org/officeDocument/2006/relationships/slide" Target="/ppt/slides/slide5.xml" Id="Rd171cefab1824d61" /><Relationship Type="http://schemas.openxmlformats.org/officeDocument/2006/relationships/slide" Target="/ppt/slides/slide6.xml" Id="Reda7c0ee9aeb4041" /><Relationship Type="http://schemas.openxmlformats.org/officeDocument/2006/relationships/slide" Target="/ppt/slides/slide7.xml" Id="R48270f38aa49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bfee6ec10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a032dfb044711" /><Relationship Type="http://schemas.openxmlformats.org/officeDocument/2006/relationships/theme" Target="/ppt/slideMasters/theme/theme1.xml" Id="Rb4af1988ca59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a032dfb04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56ac98ec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fb1bc6d6f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29f6a33754b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00bff5dc3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c574a7235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a995a59b24e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52d3a19ee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INDERDAL FREDRIK HARSVIK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Nygaardsgata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