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6a5a1937f44d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0a93c28e1945a2"/>
  </p:sldMasterIdLst>
  <p:sldIdLst>
    <p:sldId xmlns:r="http://schemas.openxmlformats.org/officeDocument/2006/relationships" id="256" r:id="R58ad0308bf654b48"/>
    <p:sldId xmlns:r="http://schemas.openxmlformats.org/officeDocument/2006/relationships" id="257" r:id="Rdbd407ec0c8542a5"/>
    <p:sldId xmlns:r="http://schemas.openxmlformats.org/officeDocument/2006/relationships" id="258" r:id="Rba8753c3e31d44ee"/>
    <p:sldId xmlns:r="http://schemas.openxmlformats.org/officeDocument/2006/relationships" id="259" r:id="R1c35b878df22417f"/>
    <p:sldId xmlns:r="http://schemas.openxmlformats.org/officeDocument/2006/relationships" id="260" r:id="R821eb2ffe76549b0"/>
    <p:sldId xmlns:r="http://schemas.openxmlformats.org/officeDocument/2006/relationships" id="261" r:id="R3d36cfcac410481d"/>
    <p:sldId xmlns:r="http://schemas.openxmlformats.org/officeDocument/2006/relationships" id="262" r:id="Reea79cbac3d64d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a93c28e1945a2" /><Relationship Type="http://schemas.openxmlformats.org/officeDocument/2006/relationships/slide" Target="/ppt/slides/slide1.xml" Id="R58ad0308bf654b48" /><Relationship Type="http://schemas.openxmlformats.org/officeDocument/2006/relationships/slide" Target="/ppt/slides/slide2.xml" Id="Rdbd407ec0c8542a5" /><Relationship Type="http://schemas.openxmlformats.org/officeDocument/2006/relationships/slide" Target="/ppt/slides/slide3.xml" Id="Rba8753c3e31d44ee" /><Relationship Type="http://schemas.openxmlformats.org/officeDocument/2006/relationships/slide" Target="/ppt/slides/slide4.xml" Id="R1c35b878df22417f" /><Relationship Type="http://schemas.openxmlformats.org/officeDocument/2006/relationships/slide" Target="/ppt/slides/slide5.xml" Id="R821eb2ffe76549b0" /><Relationship Type="http://schemas.openxmlformats.org/officeDocument/2006/relationships/slide" Target="/ppt/slides/slide6.xml" Id="R3d36cfcac410481d" /><Relationship Type="http://schemas.openxmlformats.org/officeDocument/2006/relationships/slide" Target="/ppt/slides/slide7.xml" Id="Reea79cbac3d64d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2f5158bc94d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9f523e2964265" /><Relationship Type="http://schemas.openxmlformats.org/officeDocument/2006/relationships/theme" Target="/ppt/slideMasters/theme/theme1.xml" Id="R4053545a179b49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e9f523e29642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45cd8a1474c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58286ff6845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21be5eb04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59e6e225843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b2afcb3b841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42df191ec43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09adcbc0d46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CREDERE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6 093 212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−229 058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373 348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755 524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FAALE AS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OUG HOLDING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ELISABETH ANDERSEN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SAROSH MIRZA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997 117 484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