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ea30f8b05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c9b4918ef4264"/>
  </p:sldMasterIdLst>
  <p:sldIdLst>
    <p:sldId xmlns:r="http://schemas.openxmlformats.org/officeDocument/2006/relationships" id="256" r:id="R02fb7f9e650d494f"/>
    <p:sldId xmlns:r="http://schemas.openxmlformats.org/officeDocument/2006/relationships" id="257" r:id="R95a14ba7245441ae"/>
    <p:sldId xmlns:r="http://schemas.openxmlformats.org/officeDocument/2006/relationships" id="258" r:id="R3215191cc37d4ad0"/>
    <p:sldId xmlns:r="http://schemas.openxmlformats.org/officeDocument/2006/relationships" id="259" r:id="Rbec0a7d3b8254372"/>
    <p:sldId xmlns:r="http://schemas.openxmlformats.org/officeDocument/2006/relationships" id="260" r:id="R153800a439f841a2"/>
    <p:sldId xmlns:r="http://schemas.openxmlformats.org/officeDocument/2006/relationships" id="261" r:id="Rb784efb26cfb469f"/>
    <p:sldId xmlns:r="http://schemas.openxmlformats.org/officeDocument/2006/relationships" id="262" r:id="R26a97841f7ad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c9b4918ef4264" /><Relationship Type="http://schemas.openxmlformats.org/officeDocument/2006/relationships/slide" Target="/ppt/slides/slide1.xml" Id="R02fb7f9e650d494f" /><Relationship Type="http://schemas.openxmlformats.org/officeDocument/2006/relationships/slide" Target="/ppt/slides/slide2.xml" Id="R95a14ba7245441ae" /><Relationship Type="http://schemas.openxmlformats.org/officeDocument/2006/relationships/slide" Target="/ppt/slides/slide3.xml" Id="R3215191cc37d4ad0" /><Relationship Type="http://schemas.openxmlformats.org/officeDocument/2006/relationships/slide" Target="/ppt/slides/slide4.xml" Id="Rbec0a7d3b8254372" /><Relationship Type="http://schemas.openxmlformats.org/officeDocument/2006/relationships/slide" Target="/ppt/slides/slide5.xml" Id="R153800a439f841a2" /><Relationship Type="http://schemas.openxmlformats.org/officeDocument/2006/relationships/slide" Target="/ppt/slides/slide6.xml" Id="Rb784efb26cfb469f" /><Relationship Type="http://schemas.openxmlformats.org/officeDocument/2006/relationships/slide" Target="/ppt/slides/slide7.xml" Id="R26a97841f7ad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ca2105c51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94ed085c94034" /><Relationship Type="http://schemas.openxmlformats.org/officeDocument/2006/relationships/theme" Target="/ppt/slideMasters/theme/theme1.xml" Id="Rc3179c636870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94ed085c9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da519f997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dc7fd8ac9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9457af83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deab3de67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1318eb365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7880f2e834c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c155809c3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SPYDEBERG BYGG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SPYDEBERG BYGG OG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−723 873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5 644 748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14 538 790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BJØNNESS-JACOBSEN JENS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997 117 301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BYGG OG ANLEGG AS</a:t>
            </a:r>
          </a:p>
        </p:txBody>
      </p:sp>
    </p:spTree>
  </p:cSld>
  <p:clrMapOvr>
    <a:masterClrMapping xmlns:a="http://schemas.openxmlformats.org/drawingml/2006/main"/>
  </p:clrMapOvr>
</p:sld>
</file>