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c423f1cc63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cebb12af94901"/>
  </p:sldMasterIdLst>
  <p:sldIdLst>
    <p:sldId xmlns:r="http://schemas.openxmlformats.org/officeDocument/2006/relationships" id="256" r:id="Ref47d1b8e77f46e2"/>
    <p:sldId xmlns:r="http://schemas.openxmlformats.org/officeDocument/2006/relationships" id="257" r:id="R7ff1c70331354023"/>
    <p:sldId xmlns:r="http://schemas.openxmlformats.org/officeDocument/2006/relationships" id="258" r:id="R844d0498e2514340"/>
    <p:sldId xmlns:r="http://schemas.openxmlformats.org/officeDocument/2006/relationships" id="259" r:id="R72589dd2057e4a4d"/>
    <p:sldId xmlns:r="http://schemas.openxmlformats.org/officeDocument/2006/relationships" id="260" r:id="R6037d5f0e4e64714"/>
    <p:sldId xmlns:r="http://schemas.openxmlformats.org/officeDocument/2006/relationships" id="261" r:id="R3706d8d333ba415d"/>
    <p:sldId xmlns:r="http://schemas.openxmlformats.org/officeDocument/2006/relationships" id="262" r:id="R7d6986519dfd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cebb12af94901" /><Relationship Type="http://schemas.openxmlformats.org/officeDocument/2006/relationships/slide" Target="/ppt/slides/slide1.xml" Id="Ref47d1b8e77f46e2" /><Relationship Type="http://schemas.openxmlformats.org/officeDocument/2006/relationships/slide" Target="/ppt/slides/slide2.xml" Id="R7ff1c70331354023" /><Relationship Type="http://schemas.openxmlformats.org/officeDocument/2006/relationships/slide" Target="/ppt/slides/slide3.xml" Id="R844d0498e2514340" /><Relationship Type="http://schemas.openxmlformats.org/officeDocument/2006/relationships/slide" Target="/ppt/slides/slide4.xml" Id="R72589dd2057e4a4d" /><Relationship Type="http://schemas.openxmlformats.org/officeDocument/2006/relationships/slide" Target="/ppt/slides/slide5.xml" Id="R6037d5f0e4e64714" /><Relationship Type="http://schemas.openxmlformats.org/officeDocument/2006/relationships/slide" Target="/ppt/slides/slide6.xml" Id="R3706d8d333ba415d" /><Relationship Type="http://schemas.openxmlformats.org/officeDocument/2006/relationships/slide" Target="/ppt/slides/slide7.xml" Id="R7d6986519dfd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889bf7969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912dee3824e64" /><Relationship Type="http://schemas.openxmlformats.org/officeDocument/2006/relationships/theme" Target="/ppt/slideMasters/theme/theme1.xml" Id="R30be963d60f7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1912dee3824e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e1052ab1b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c6cc3ee86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7264fafa3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d264d80e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11a7fa62a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3cd07532d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0f79aa6ae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GOTTLIEB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GOTTLIEB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532 027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JON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Cort Adelers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997 109 244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GOTTLIEB SERVICES AS</a:t>
            </a:r>
          </a:p>
        </p:txBody>
      </p:sp>
    </p:spTree>
  </p:cSld>
  <p:clrMapOvr>
    <a:masterClrMapping xmlns:a="http://schemas.openxmlformats.org/drawingml/2006/main"/>
  </p:clrMapOvr>
</p:sld>
</file>