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f348cef38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cfbe643294133"/>
  </p:sldMasterIdLst>
  <p:sldIdLst>
    <p:sldId xmlns:r="http://schemas.openxmlformats.org/officeDocument/2006/relationships" id="256" r:id="R24748dbffcbd4101"/>
    <p:sldId xmlns:r="http://schemas.openxmlformats.org/officeDocument/2006/relationships" id="257" r:id="R97766cb8cc2742b9"/>
    <p:sldId xmlns:r="http://schemas.openxmlformats.org/officeDocument/2006/relationships" id="258" r:id="Rf75eeace2d4a45a4"/>
    <p:sldId xmlns:r="http://schemas.openxmlformats.org/officeDocument/2006/relationships" id="259" r:id="R6c13b73c2f62411b"/>
    <p:sldId xmlns:r="http://schemas.openxmlformats.org/officeDocument/2006/relationships" id="260" r:id="R3b1a3e683f6b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cfbe643294133" /><Relationship Type="http://schemas.openxmlformats.org/officeDocument/2006/relationships/slide" Target="/ppt/slides/slide1.xml" Id="R24748dbffcbd4101" /><Relationship Type="http://schemas.openxmlformats.org/officeDocument/2006/relationships/slide" Target="/ppt/slides/slide2.xml" Id="R97766cb8cc2742b9" /><Relationship Type="http://schemas.openxmlformats.org/officeDocument/2006/relationships/slide" Target="/ppt/slides/slide3.xml" Id="Rf75eeace2d4a45a4" /><Relationship Type="http://schemas.openxmlformats.org/officeDocument/2006/relationships/slide" Target="/ppt/slides/slide4.xml" Id="R6c13b73c2f62411b" /><Relationship Type="http://schemas.openxmlformats.org/officeDocument/2006/relationships/slide" Target="/ppt/slides/slide5.xml" Id="R3b1a3e683f6b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db53ac56e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9fe3bc422450b" /><Relationship Type="http://schemas.openxmlformats.org/officeDocument/2006/relationships/theme" Target="/ppt/slideMasters/theme/theme1.xml" Id="Rfe43027be868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9fe3bc422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057ea3228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648405db3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98f16d4f1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3f6f7f3fe49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3eee5b421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WILLY WONKA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 WONKA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WILLY WONKA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 WONKA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 WONKA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 WONKA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997 108 558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 WONKA AS</a:t>
            </a:r>
          </a:p>
        </p:txBody>
      </p:sp>
    </p:spTree>
  </p:cSld>
  <p:clrMapOvr>
    <a:masterClrMapping xmlns:a="http://schemas.openxmlformats.org/drawingml/2006/main"/>
  </p:clrMapOvr>
</p:sld>
</file>