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855d783a004b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f8b8e954b4cff"/>
  </p:sldMasterIdLst>
  <p:sldIdLst>
    <p:sldId xmlns:r="http://schemas.openxmlformats.org/officeDocument/2006/relationships" id="256" r:id="R721a3c8771bc477d"/>
    <p:sldId xmlns:r="http://schemas.openxmlformats.org/officeDocument/2006/relationships" id="257" r:id="Rf50c18ae5b464d7d"/>
    <p:sldId xmlns:r="http://schemas.openxmlformats.org/officeDocument/2006/relationships" id="258" r:id="R2958381cb77d432a"/>
    <p:sldId xmlns:r="http://schemas.openxmlformats.org/officeDocument/2006/relationships" id="259" r:id="R9b3440509d5b49ae"/>
    <p:sldId xmlns:r="http://schemas.openxmlformats.org/officeDocument/2006/relationships" id="260" r:id="R15828f8a3c75483a"/>
    <p:sldId xmlns:r="http://schemas.openxmlformats.org/officeDocument/2006/relationships" id="261" r:id="R5bd54f05f93b490f"/>
    <p:sldId xmlns:r="http://schemas.openxmlformats.org/officeDocument/2006/relationships" id="262" r:id="Rc9022bb79db3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f8b8e954b4cff" /><Relationship Type="http://schemas.openxmlformats.org/officeDocument/2006/relationships/slide" Target="/ppt/slides/slide1.xml" Id="R721a3c8771bc477d" /><Relationship Type="http://schemas.openxmlformats.org/officeDocument/2006/relationships/slide" Target="/ppt/slides/slide2.xml" Id="Rf50c18ae5b464d7d" /><Relationship Type="http://schemas.openxmlformats.org/officeDocument/2006/relationships/slide" Target="/ppt/slides/slide3.xml" Id="R2958381cb77d432a" /><Relationship Type="http://schemas.openxmlformats.org/officeDocument/2006/relationships/slide" Target="/ppt/slides/slide4.xml" Id="R9b3440509d5b49ae" /><Relationship Type="http://schemas.openxmlformats.org/officeDocument/2006/relationships/slide" Target="/ppt/slides/slide5.xml" Id="R15828f8a3c75483a" /><Relationship Type="http://schemas.openxmlformats.org/officeDocument/2006/relationships/slide" Target="/ppt/slides/slide6.xml" Id="R5bd54f05f93b490f" /><Relationship Type="http://schemas.openxmlformats.org/officeDocument/2006/relationships/slide" Target="/ppt/slides/slide7.xml" Id="Rc9022bb79db3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3685f9b3245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808d9d6de40c3" /><Relationship Type="http://schemas.openxmlformats.org/officeDocument/2006/relationships/theme" Target="/ppt/slideMasters/theme/theme1.xml" Id="Re8bed8a309ea4c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6808d9d6de40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dadd92d4042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70bff40443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37f8c40784f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007003427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7adaa56924a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36f5d10b543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598116aa143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MESTERBYGG DOMBÅS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DOMBÅS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MESTERBYGG DOMBÅS AS ble etablert [år] og holder til i Dombås.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DOMBÅS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DOMBÅS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DOMBÅS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22 302 928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2 441 046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5 446 750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11 675 758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DOMBÅS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GROVEN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DOMAAS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MOLDAL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DOMBÅS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Skåtådalen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2660 Dombås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997 107 780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DOMBÅS AS</a:t>
            </a:r>
          </a:p>
        </p:txBody>
      </p:sp>
    </p:spTree>
  </p:cSld>
  <p:clrMapOvr>
    <a:masterClrMapping xmlns:a="http://schemas.openxmlformats.org/drawingml/2006/main"/>
  </p:clrMapOvr>
</p:sld>
</file>