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a08a5ed4ea745b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f554548153948ea"/>
  </p:sldMasterIdLst>
  <p:sldIdLst>
    <p:sldId xmlns:r="http://schemas.openxmlformats.org/officeDocument/2006/relationships" id="256" r:id="Rcb5566e571394942"/>
    <p:sldId xmlns:r="http://schemas.openxmlformats.org/officeDocument/2006/relationships" id="257" r:id="Re2cbbe056c0c48b5"/>
    <p:sldId xmlns:r="http://schemas.openxmlformats.org/officeDocument/2006/relationships" id="258" r:id="Rae0fb0dd74274d14"/>
    <p:sldId xmlns:r="http://schemas.openxmlformats.org/officeDocument/2006/relationships" id="259" r:id="Re9b90dee4aad4dcf"/>
    <p:sldId xmlns:r="http://schemas.openxmlformats.org/officeDocument/2006/relationships" id="260" r:id="R74a351b804214b8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554548153948ea" /><Relationship Type="http://schemas.openxmlformats.org/officeDocument/2006/relationships/slide" Target="/ppt/slides/slide1.xml" Id="Rcb5566e571394942" /><Relationship Type="http://schemas.openxmlformats.org/officeDocument/2006/relationships/slide" Target="/ppt/slides/slide2.xml" Id="Re2cbbe056c0c48b5" /><Relationship Type="http://schemas.openxmlformats.org/officeDocument/2006/relationships/slide" Target="/ppt/slides/slide3.xml" Id="Rae0fb0dd74274d14" /><Relationship Type="http://schemas.openxmlformats.org/officeDocument/2006/relationships/slide" Target="/ppt/slides/slide4.xml" Id="Re9b90dee4aad4dcf" /><Relationship Type="http://schemas.openxmlformats.org/officeDocument/2006/relationships/slide" Target="/ppt/slides/slide5.xml" Id="R74a351b804214b8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8574f356d54d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203db2a20d4bb7" /><Relationship Type="http://schemas.openxmlformats.org/officeDocument/2006/relationships/theme" Target="/ppt/slideMasters/theme/theme1.xml" Id="Rce1722eef3fa4ee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203db2a20d4bb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8009cbd11e450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2349bb685e4a0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b29bab09e247a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5c4d19b3ef4f9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581f32a74e490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AAREKOL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AAREKOL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AAREKOL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AAREKOL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AAREKOL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AAREKOL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997 104 579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AAREKOL AS</a:t>
            </a:r>
          </a:p>
        </p:txBody>
      </p:sp>
    </p:spTree>
  </p:cSld>
  <p:clrMapOvr>
    <a:masterClrMapping xmlns:a="http://schemas.openxmlformats.org/drawingml/2006/main"/>
  </p:clrMapOvr>
</p:sld>
</file>