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6a5f35c273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d87a2cf84844a8"/>
  </p:sldMasterIdLst>
  <p:sldIdLst>
    <p:sldId xmlns:r="http://schemas.openxmlformats.org/officeDocument/2006/relationships" id="256" r:id="R71e45b19b9ac4f31"/>
    <p:sldId xmlns:r="http://schemas.openxmlformats.org/officeDocument/2006/relationships" id="257" r:id="R3613dd6ab1bb47c1"/>
    <p:sldId xmlns:r="http://schemas.openxmlformats.org/officeDocument/2006/relationships" id="258" r:id="R9837de92af0b448b"/>
    <p:sldId xmlns:r="http://schemas.openxmlformats.org/officeDocument/2006/relationships" id="259" r:id="Rfdf7404bcc024d72"/>
    <p:sldId xmlns:r="http://schemas.openxmlformats.org/officeDocument/2006/relationships" id="260" r:id="R9972baf0a03248ff"/>
    <p:sldId xmlns:r="http://schemas.openxmlformats.org/officeDocument/2006/relationships" id="261" r:id="Ra75c172c6fb74033"/>
    <p:sldId xmlns:r="http://schemas.openxmlformats.org/officeDocument/2006/relationships" id="262" r:id="R94390496f06f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87a2cf84844a8" /><Relationship Type="http://schemas.openxmlformats.org/officeDocument/2006/relationships/slide" Target="/ppt/slides/slide1.xml" Id="R71e45b19b9ac4f31" /><Relationship Type="http://schemas.openxmlformats.org/officeDocument/2006/relationships/slide" Target="/ppt/slides/slide2.xml" Id="R3613dd6ab1bb47c1" /><Relationship Type="http://schemas.openxmlformats.org/officeDocument/2006/relationships/slide" Target="/ppt/slides/slide3.xml" Id="R9837de92af0b448b" /><Relationship Type="http://schemas.openxmlformats.org/officeDocument/2006/relationships/slide" Target="/ppt/slides/slide4.xml" Id="Rfdf7404bcc024d72" /><Relationship Type="http://schemas.openxmlformats.org/officeDocument/2006/relationships/slide" Target="/ppt/slides/slide5.xml" Id="R9972baf0a03248ff" /><Relationship Type="http://schemas.openxmlformats.org/officeDocument/2006/relationships/slide" Target="/ppt/slides/slide6.xml" Id="Ra75c172c6fb74033" /><Relationship Type="http://schemas.openxmlformats.org/officeDocument/2006/relationships/slide" Target="/ppt/slides/slide7.xml" Id="R94390496f06f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3520a2ee3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f580b9a194516" /><Relationship Type="http://schemas.openxmlformats.org/officeDocument/2006/relationships/theme" Target="/ppt/slideMasters/theme/theme1.xml" Id="R7ae265b21fd442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3f580b9a19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c4dd7b81744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03af392c14b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210a93a1448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4fd4f1d8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cc71dc17b46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049ecae4145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bb19c6e4b40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CORPORATION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CORPORATION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CORPORATION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CORPORATION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CORPORATION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CORPORATION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5 129 708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372 625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13 355 809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14 064 957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CORPORATION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BERIT STANG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CORPORATION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berit@global-mac.no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www.global-mac.no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997 103 513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CORPORATION AS</a:t>
            </a:r>
          </a:p>
        </p:txBody>
      </p:sp>
    </p:spTree>
  </p:cSld>
  <p:clrMapOvr>
    <a:masterClrMapping xmlns:a="http://schemas.openxmlformats.org/drawingml/2006/main"/>
  </p:clrMapOvr>
</p:sld>
</file>