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8e326c7c204e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2fb6d0e8ad42c2"/>
  </p:sldMasterIdLst>
  <p:sldIdLst>
    <p:sldId xmlns:r="http://schemas.openxmlformats.org/officeDocument/2006/relationships" id="256" r:id="R62823aec05344cb7"/>
    <p:sldId xmlns:r="http://schemas.openxmlformats.org/officeDocument/2006/relationships" id="257" r:id="R6f8521bdc2e346a4"/>
    <p:sldId xmlns:r="http://schemas.openxmlformats.org/officeDocument/2006/relationships" id="258" r:id="R794a5c530a3e41e1"/>
    <p:sldId xmlns:r="http://schemas.openxmlformats.org/officeDocument/2006/relationships" id="259" r:id="Rb735a98ceae743d6"/>
    <p:sldId xmlns:r="http://schemas.openxmlformats.org/officeDocument/2006/relationships" id="260" r:id="Rb8fb0af59e6c4162"/>
    <p:sldId xmlns:r="http://schemas.openxmlformats.org/officeDocument/2006/relationships" id="261" r:id="R6ca9d7ea63114e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2fb6d0e8ad42c2" /><Relationship Type="http://schemas.openxmlformats.org/officeDocument/2006/relationships/slide" Target="/ppt/slides/slide1.xml" Id="R62823aec05344cb7" /><Relationship Type="http://schemas.openxmlformats.org/officeDocument/2006/relationships/slide" Target="/ppt/slides/slide2.xml" Id="R6f8521bdc2e346a4" /><Relationship Type="http://schemas.openxmlformats.org/officeDocument/2006/relationships/slide" Target="/ppt/slides/slide3.xml" Id="R794a5c530a3e41e1" /><Relationship Type="http://schemas.openxmlformats.org/officeDocument/2006/relationships/slide" Target="/ppt/slides/slide4.xml" Id="Rb735a98ceae743d6" /><Relationship Type="http://schemas.openxmlformats.org/officeDocument/2006/relationships/slide" Target="/ppt/slides/slide5.xml" Id="Rb8fb0af59e6c4162" /><Relationship Type="http://schemas.openxmlformats.org/officeDocument/2006/relationships/slide" Target="/ppt/slides/slide6.xml" Id="R6ca9d7ea63114e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b6aa56a5dd44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a0363fd684bb0" /><Relationship Type="http://schemas.openxmlformats.org/officeDocument/2006/relationships/theme" Target="/ppt/slideMasters/theme/theme1.xml" Id="Rc6d87c7ec64a43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7a0363fd684b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309ddfbd442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6592f80d64a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a07b351b845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8b7099b4640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86137fa7b4a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35f3f156e49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NANO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NANO HOLDING AS ble etablert [år] og holder til i Vettre.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GUTTORMUR MAGNUSSON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Konglungveien 57B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1392 Vettre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997 103 114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NANO HOLDING AS</a:t>
            </a:r>
          </a:p>
        </p:txBody>
      </p:sp>
    </p:spTree>
  </p:cSld>
  <p:clrMapOvr>
    <a:masterClrMapping xmlns:a="http://schemas.openxmlformats.org/drawingml/2006/main"/>
  </p:clrMapOvr>
</p:sld>
</file>