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324a318f05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57bd7a13eb492f"/>
  </p:sldMasterIdLst>
  <p:sldIdLst>
    <p:sldId xmlns:r="http://schemas.openxmlformats.org/officeDocument/2006/relationships" id="256" r:id="R40f8daba549b4106"/>
    <p:sldId xmlns:r="http://schemas.openxmlformats.org/officeDocument/2006/relationships" id="257" r:id="R2f268247377843f0"/>
    <p:sldId xmlns:r="http://schemas.openxmlformats.org/officeDocument/2006/relationships" id="258" r:id="Rfd7cd94295fa4f58"/>
    <p:sldId xmlns:r="http://schemas.openxmlformats.org/officeDocument/2006/relationships" id="259" r:id="Rec2cffff4429473b"/>
    <p:sldId xmlns:r="http://schemas.openxmlformats.org/officeDocument/2006/relationships" id="260" r:id="R1725d8764cf54c0b"/>
    <p:sldId xmlns:r="http://schemas.openxmlformats.org/officeDocument/2006/relationships" id="261" r:id="Rc5dc6a550129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7bd7a13eb492f" /><Relationship Type="http://schemas.openxmlformats.org/officeDocument/2006/relationships/slide" Target="/ppt/slides/slide1.xml" Id="R40f8daba549b4106" /><Relationship Type="http://schemas.openxmlformats.org/officeDocument/2006/relationships/slide" Target="/ppt/slides/slide2.xml" Id="R2f268247377843f0" /><Relationship Type="http://schemas.openxmlformats.org/officeDocument/2006/relationships/slide" Target="/ppt/slides/slide3.xml" Id="Rfd7cd94295fa4f58" /><Relationship Type="http://schemas.openxmlformats.org/officeDocument/2006/relationships/slide" Target="/ppt/slides/slide4.xml" Id="Rec2cffff4429473b" /><Relationship Type="http://schemas.openxmlformats.org/officeDocument/2006/relationships/slide" Target="/ppt/slides/slide5.xml" Id="R1725d8764cf54c0b" /><Relationship Type="http://schemas.openxmlformats.org/officeDocument/2006/relationships/slide" Target="/ppt/slides/slide6.xml" Id="Rc5dc6a550129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319cf436d42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a55885c03438d" /><Relationship Type="http://schemas.openxmlformats.org/officeDocument/2006/relationships/theme" Target="/ppt/slideMasters/theme/theme1.xml" Id="Rc4ed625da33145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a55885c03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86e68546e47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8a29479a04a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78d2306674f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f6f4496e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0b3a6e509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e64f3653d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BYGNINGSFIRMA KNUT O. VARPE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BYGNINGSFIRMA KNUT O. VARPE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BYGNINGSFIRMA KNUT O. VARPE AS ble etablert [år] og holder til i Husøysund.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BYGNINGSFIRMA KNUT O. VARPE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BYGNINGSFIRMA KNUT O. VARPE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BYGNINGSFIRMA KNUT O. VARPE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OLAV VARPE  –  97,2 %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ZILVINAS PAZERA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BJUNE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BYGNINGSFIRMA KNUT O. VARPE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Fossåsveien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3132 Husøysund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997 098 064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BYGNINGSFIRMA KNUT O. VARPE AS</a:t>
            </a:r>
          </a:p>
        </p:txBody>
      </p:sp>
    </p:spTree>
  </p:cSld>
  <p:clrMapOvr>
    <a:masterClrMapping xmlns:a="http://schemas.openxmlformats.org/drawingml/2006/main"/>
  </p:clrMapOvr>
</p:sld>
</file>