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0845e328594a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bcc41a38e94475"/>
  </p:sldMasterIdLst>
  <p:sldIdLst>
    <p:sldId xmlns:r="http://schemas.openxmlformats.org/officeDocument/2006/relationships" id="256" r:id="Raf81d441c2004643"/>
    <p:sldId xmlns:r="http://schemas.openxmlformats.org/officeDocument/2006/relationships" id="257" r:id="Rdd4c1528b3a74b71"/>
    <p:sldId xmlns:r="http://schemas.openxmlformats.org/officeDocument/2006/relationships" id="258" r:id="R4feac781665a4bd4"/>
    <p:sldId xmlns:r="http://schemas.openxmlformats.org/officeDocument/2006/relationships" id="259" r:id="R2d7b88b973154c89"/>
    <p:sldId xmlns:r="http://schemas.openxmlformats.org/officeDocument/2006/relationships" id="260" r:id="Rb4dbc905d118463d"/>
    <p:sldId xmlns:r="http://schemas.openxmlformats.org/officeDocument/2006/relationships" id="261" r:id="R7ad2e09e55a94ae3"/>
    <p:sldId xmlns:r="http://schemas.openxmlformats.org/officeDocument/2006/relationships" id="262" r:id="Rb9a2112d8d624c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cc41a38e94475" /><Relationship Type="http://schemas.openxmlformats.org/officeDocument/2006/relationships/slide" Target="/ppt/slides/slide1.xml" Id="Raf81d441c2004643" /><Relationship Type="http://schemas.openxmlformats.org/officeDocument/2006/relationships/slide" Target="/ppt/slides/slide2.xml" Id="Rdd4c1528b3a74b71" /><Relationship Type="http://schemas.openxmlformats.org/officeDocument/2006/relationships/slide" Target="/ppt/slides/slide3.xml" Id="R4feac781665a4bd4" /><Relationship Type="http://schemas.openxmlformats.org/officeDocument/2006/relationships/slide" Target="/ppt/slides/slide4.xml" Id="R2d7b88b973154c89" /><Relationship Type="http://schemas.openxmlformats.org/officeDocument/2006/relationships/slide" Target="/ppt/slides/slide5.xml" Id="Rb4dbc905d118463d" /><Relationship Type="http://schemas.openxmlformats.org/officeDocument/2006/relationships/slide" Target="/ppt/slides/slide6.xml" Id="R7ad2e09e55a94ae3" /><Relationship Type="http://schemas.openxmlformats.org/officeDocument/2006/relationships/slide" Target="/ppt/slides/slide7.xml" Id="Rb9a2112d8d624c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23e949fc549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9f534252643bb" /><Relationship Type="http://schemas.openxmlformats.org/officeDocument/2006/relationships/theme" Target="/ppt/slideMasters/theme/theme1.xml" Id="R3141cc352f7442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9f534252643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91c0ba24b4c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e628716924b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127c8da054c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930173f7042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c9a46a93a45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996e3e59d49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43459c7ad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VEMUND JENSSEN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VEMUND JENSSEN AS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5 952 646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1 603 606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VEMUND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96 49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