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33ac5915d49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68a2181f2488e"/>
  </p:sldMasterIdLst>
  <p:sldIdLst>
    <p:sldId xmlns:r="http://schemas.openxmlformats.org/officeDocument/2006/relationships" id="256" r:id="R81d01c1f9de84032"/>
    <p:sldId xmlns:r="http://schemas.openxmlformats.org/officeDocument/2006/relationships" id="257" r:id="Re7652e6b37cd4ba9"/>
    <p:sldId xmlns:r="http://schemas.openxmlformats.org/officeDocument/2006/relationships" id="258" r:id="R758702a36e6d4d07"/>
    <p:sldId xmlns:r="http://schemas.openxmlformats.org/officeDocument/2006/relationships" id="259" r:id="R11443e98891d4853"/>
    <p:sldId xmlns:r="http://schemas.openxmlformats.org/officeDocument/2006/relationships" id="260" r:id="R37bb7118fcad43e5"/>
    <p:sldId xmlns:r="http://schemas.openxmlformats.org/officeDocument/2006/relationships" id="261" r:id="R8ecc8fe5ee48484b"/>
    <p:sldId xmlns:r="http://schemas.openxmlformats.org/officeDocument/2006/relationships" id="262" r:id="R9be39521b00345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68a2181f2488e" /><Relationship Type="http://schemas.openxmlformats.org/officeDocument/2006/relationships/slide" Target="/ppt/slides/slide1.xml" Id="R81d01c1f9de84032" /><Relationship Type="http://schemas.openxmlformats.org/officeDocument/2006/relationships/slide" Target="/ppt/slides/slide2.xml" Id="Re7652e6b37cd4ba9" /><Relationship Type="http://schemas.openxmlformats.org/officeDocument/2006/relationships/slide" Target="/ppt/slides/slide3.xml" Id="R758702a36e6d4d07" /><Relationship Type="http://schemas.openxmlformats.org/officeDocument/2006/relationships/slide" Target="/ppt/slides/slide4.xml" Id="R11443e98891d4853" /><Relationship Type="http://schemas.openxmlformats.org/officeDocument/2006/relationships/slide" Target="/ppt/slides/slide5.xml" Id="R37bb7118fcad43e5" /><Relationship Type="http://schemas.openxmlformats.org/officeDocument/2006/relationships/slide" Target="/ppt/slides/slide6.xml" Id="R8ecc8fe5ee48484b" /><Relationship Type="http://schemas.openxmlformats.org/officeDocument/2006/relationships/slide" Target="/ppt/slides/slide7.xml" Id="R9be39521b00345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2a6ac7f9a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4bc15c1f34930" /><Relationship Type="http://schemas.openxmlformats.org/officeDocument/2006/relationships/theme" Target="/ppt/slideMasters/theme/theme1.xml" Id="Rde3556d356a04f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4bc15c1f349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76bc60ba8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dfcd5d5134b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ce41c831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494338a3f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fcccba0144c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429f5925f47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d36908f22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SKK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2 209 176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4 026 586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4 353 598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DALLAIRE NATHALIE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REFSLAND ESPEN ANDREAS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Larsamyrå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22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997 095 073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SKK HOLDING AS</a:t>
            </a:r>
          </a:p>
        </p:txBody>
      </p:sp>
    </p:spTree>
  </p:cSld>
  <p:clrMapOvr>
    <a:masterClrMapping xmlns:a="http://schemas.openxmlformats.org/drawingml/2006/main"/>
  </p:clrMapOvr>
</p:sld>
</file>